
<file path=[Content_Types].xml><?xml version="1.0" encoding="utf-8"?>
<Types xmlns="http://schemas.openxmlformats.org/package/2006/content-types">
  <Override PartName="/ppt/slides/slide14.xml" ContentType="application/vnd.openxmlformats-officedocument.presentationml.slide+xml"/>
  <Override PartName="/ppt/slideLayouts/slideLayout8.xml" ContentType="application/vnd.openxmlformats-officedocument.presentationml.slideLayout+xml"/>
  <Default Extension="bin" ContentType="application/vnd.openxmlformats-officedocument.presentationml.printerSettings"/>
  <Override PartName="/ppt/slideLayouts/slideLayout69.xml" ContentType="application/vnd.openxmlformats-officedocument.presentationml.slideLayout+xml"/>
  <Override PartName="/ppt/slideLayouts/slideLayout20.xml" ContentType="application/vnd.openxmlformats-officedocument.presentationml.slideLayout+xml"/>
  <Override PartName="/ppt/slideLayouts/slideLayout17.xml" ContentType="application/vnd.openxmlformats-officedocument.presentationml.slideLayout+xml"/>
  <Override PartName="/ppt/slideLayouts/slideLayout36.xml" ContentType="application/vnd.openxmlformats-officedocument.presentationml.slideLayout+xml"/>
  <Override PartName="/ppt/slideLayouts/slideLayout55.xml" ContentType="application/vnd.openxmlformats-officedocument.presentationml.slideLayout+xml"/>
  <Override PartName="/ppt/slideLayouts/slideLayout74.xml" ContentType="application/vnd.openxmlformats-officedocument.presentationml.slideLayout+xml"/>
  <Override PartName="/ppt/notesSlides/notesSlide13.xml" ContentType="application/vnd.openxmlformats-officedocument.presentationml.notesSlide+xml"/>
  <Override PartName="/ppt/slideLayouts/slideLayout60.xml" ContentType="application/vnd.openxmlformats-officedocument.presentationml.slideLayout+xml"/>
  <Override PartName="/ppt/notesSlides/notesSlide2.xml" ContentType="application/vnd.openxmlformats-officedocument.presentationml.notesSlide+xml"/>
  <Override PartName="/ppt/slides/slide18.xml" ContentType="application/vnd.openxmlformats-officedocument.presentationml.slide+xml"/>
  <Override PartName="/ppt/slides/slide3.xml" ContentType="application/vnd.openxmlformats-officedocument.presentationml.slide+xml"/>
  <Override PartName="/ppt/slideLayouts/slideLayout1.xml" ContentType="application/vnd.openxmlformats-officedocument.presentationml.slideLayout+xml"/>
  <Override PartName="/ppt/slides/slide23.xml" ContentType="application/vnd.openxmlformats-officedocument.presentationml.slide+xml"/>
  <Override PartName="/ppt/theme/theme1.xml" ContentType="application/vnd.openxmlformats-officedocument.theme+xml"/>
  <Default Extension="fntdata" ContentType="application/x-fontdata"/>
  <Override PartName="/ppt/slideLayouts/slideLayout24.xml" ContentType="application/vnd.openxmlformats-officedocument.presentationml.slideLayout+xml"/>
  <Override PartName="/ppt/slideLayouts/slideLayout43.xml" ContentType="application/vnd.openxmlformats-officedocument.presentationml.slideLayout+xml"/>
  <Override PartName="/ppt/slideLayouts/slideLayout59.xml" ContentType="application/vnd.openxmlformats-officedocument.presentationml.slideLayout+xml"/>
  <Override PartName="/ppt/slideLayouts/slideLayout78.xml" ContentType="application/vnd.openxmlformats-officedocument.presentationml.slideLayout+xml"/>
  <Override PartName="/ppt/slideLayouts/slideLayout10.xml" ContentType="application/vnd.openxmlformats-officedocument.presentationml.slideLayout+xml"/>
  <Override PartName="/ppt/notesSlides/notesSlide17.xml" ContentType="application/vnd.openxmlformats-officedocument.presentationml.notesSlide+xml"/>
  <Override PartName="/ppt/slideLayouts/slideLayout64.xml" ContentType="application/vnd.openxmlformats-officedocument.presentationml.slideLayout+xml"/>
  <Override PartName="/ppt/notesSlides/notesSlide6.xml" ContentType="application/vnd.openxmlformats-officedocument.presentationml.notesSlide+xml"/>
  <Override PartName="/ppt/notesSlides/notesSlide22.xml" ContentType="application/vnd.openxmlformats-officedocument.presentationml.notesSlide+xml"/>
  <Override PartName="/ppt/slides/slide7.xml" ContentType="application/vnd.openxmlformats-officedocument.presentationml.slide+xml"/>
  <Override PartName="/ppt/slideLayouts/slideLayout5.xml" ContentType="application/vnd.openxmlformats-officedocument.presentationml.slideLayout+xml"/>
  <Override PartName="/ppt/slides/slide11.xml" ContentType="application/vnd.openxmlformats-officedocument.presentationml.slide+xml"/>
  <Override PartName="/ppt/slideMasters/slideMaster3.xml" ContentType="application/vnd.openxmlformats-officedocument.presentationml.slideMaster+xml"/>
  <Override PartName="/ppt/slideLayouts/slideLayout28.xml" ContentType="application/vnd.openxmlformats-officedocument.presentationml.slideLayout+xml"/>
  <Override PartName="/ppt/slideLayouts/slideLayout47.xml" ContentType="application/vnd.openxmlformats-officedocument.presentationml.slideLayout+xml"/>
  <Override PartName="/ppt/slideLayouts/slideLayout66.xml" ContentType="application/vnd.openxmlformats-officedocument.presentationml.slideLayout+xml"/>
  <Override PartName="/ppt/notesSlides/notesSlide8.xml" ContentType="application/vnd.openxmlformats-officedocument.presentationml.notesSlide+xml"/>
  <Override PartName="/ppt/slideLayouts/slideLayout14.xml" ContentType="application/vnd.openxmlformats-officedocument.presentationml.slideLayout+xml"/>
  <Override PartName="/ppt/slideLayouts/slideLayout33.xml" ContentType="application/vnd.openxmlformats-officedocument.presentationml.slideLayout+xml"/>
  <Override PartName="/ppt/slideLayouts/slideLayout52.xml" ContentType="application/vnd.openxmlformats-officedocument.presentationml.slideLayout+xml"/>
  <Override PartName="/ppt/slideLayouts/slideLayout71.xml" ContentType="application/vnd.openxmlformats-officedocument.presentationml.slideLayout+xml"/>
  <Override PartName="/ppt/slideLayouts/slideLayout9.xml" ContentType="application/vnd.openxmlformats-officedocument.presentationml.slideLayout+xml"/>
  <Override PartName="/ppt/slides/slide15.xml" ContentType="application/vnd.openxmlformats-officedocument.presentationml.slide+xml"/>
  <Override PartName="/ppt/slides/slide20.xml" ContentType="application/vnd.openxmlformats-officedocument.presentationml.slide+xml"/>
  <Override PartName="/ppt/slideLayouts/slideLayout21.xml" ContentType="application/vnd.openxmlformats-officedocument.presentationml.slideLayout+xml"/>
  <Override PartName="/ppt/slideLayouts/slideLayout40.xml" ContentType="application/vnd.openxmlformats-officedocument.presentationml.slideLayout+xml"/>
  <Override PartName="/ppt/presProps.xml" ContentType="application/vnd.openxmlformats-officedocument.presentationml.presProps+xml"/>
  <Override PartName="/ppt/slideLayouts/slideLayout56.xml" ContentType="application/vnd.openxmlformats-officedocument.presentationml.slideLayout+xml"/>
  <Override PartName="/ppt/slideLayouts/slideLayout37.xml" ContentType="application/vnd.openxmlformats-officedocument.presentationml.slideLayout+xml"/>
  <Override PartName="/ppt/slideLayouts/slideLayout18.xml" ContentType="application/vnd.openxmlformats-officedocument.presentationml.slideLayout+xml"/>
  <Override PartName="/ppt/slideLayouts/slideLayout75.xml" ContentType="application/vnd.openxmlformats-officedocument.presentationml.slideLayout+xml"/>
  <Override PartName="/ppt/notesSlides/notesSlide14.xml" ContentType="application/vnd.openxmlformats-officedocument.presentationml.notesSlide+xml"/>
  <Override PartName="/ppt/slideLayouts/slideLayout61.xml" ContentType="application/vnd.openxmlformats-officedocument.presentationml.slideLayout+xml"/>
  <Override PartName="/ppt/slideLayouts/slideLayout80.xml" ContentType="application/vnd.openxmlformats-officedocument.presentationml.slideLayout+xml"/>
  <Override PartName="/ppt/slides/slide19.xml" ContentType="application/vnd.openxmlformats-officedocument.presentationml.slide+xml"/>
  <Override PartName="/ppt/notesSlides/notesSlide3.xml" ContentType="application/vnd.openxmlformats-officedocument.presentationml.notesSlide+xml"/>
  <Override PartName="/ppt/slides/slide4.xml" ContentType="application/vnd.openxmlformats-officedocument.presentationml.slide+xml"/>
  <Override PartName="/ppt/slideLayouts/slideLayout2.xml" ContentType="application/vnd.openxmlformats-officedocument.presentationml.slideLayout+xml"/>
  <Override PartName="/ppt/slides/slide24.xml" ContentType="application/vnd.openxmlformats-officedocument.presentationml.slide+xml"/>
  <Override PartName="/ppt/theme/theme2.xml" ContentType="application/vnd.openxmlformats-officedocument.theme+xml"/>
  <Override PartName="/ppt/slideLayouts/slideLayout25.xml" ContentType="application/vnd.openxmlformats-officedocument.presentationml.slideLayout+xml"/>
  <Override PartName="/ppt/slideLayouts/slideLayout44.xml" ContentType="application/vnd.openxmlformats-officedocument.presentationml.slideLayout+xml"/>
  <Override PartName="/ppt/slideLayouts/slideLayout79.xml" ContentType="application/vnd.openxmlformats-officedocument.presentationml.slideLayout+xml"/>
  <Override PartName="/ppt/slideLayouts/slideLayout11.xml" ContentType="application/vnd.openxmlformats-officedocument.presentationml.slideLayout+xml"/>
  <Override PartName="/ppt/slideLayouts/slideLayout30.xml" ContentType="application/vnd.openxmlformats-officedocument.presentationml.slideLayout+xml"/>
  <Override PartName="/ppt/notesSlides/notesSlide18.xml" ContentType="application/vnd.openxmlformats-officedocument.presentationml.notesSlide+xml"/>
  <Override PartName="/docProps/core.xml" ContentType="application/vnd.openxmlformats-package.core-properties+xml"/>
  <Override PartName="/ppt/notesSlides/notesSlide7.xml" ContentType="application/vnd.openxmlformats-officedocument.presentationml.notesSlide+xml"/>
  <Default Extension="jpeg" ContentType="image/jpeg"/>
  <Override PartName="/ppt/notesSlides/notesSlide23.xml" ContentType="application/vnd.openxmlformats-officedocument.presentationml.notesSlide+xml"/>
  <Override PartName="/ppt/slides/slide8.xml" ContentType="application/vnd.openxmlformats-officedocument.presentationml.slide+xml"/>
  <Override PartName="/ppt/slides/slide12.xml" ContentType="application/vnd.openxmlformats-officedocument.presentationml.slide+xml"/>
  <Override PartName="/ppt/slideLayouts/slideLayout6.xml" ContentType="application/vnd.openxmlformats-officedocument.presentationml.slideLayout+xml"/>
  <Override PartName="/ppt/slideLayouts/slideLayout29.xml" ContentType="application/vnd.openxmlformats-officedocument.presentationml.slideLayout+xml"/>
  <Override PartName="/ppt/slideLayouts/slideLayout48.xml" ContentType="application/vnd.openxmlformats-officedocument.presentationml.slideLayout+xml"/>
  <Override PartName="/ppt/slideLayouts/slideLayout67.xml" ContentType="application/vnd.openxmlformats-officedocument.presentationml.slideLayout+xml"/>
  <Override PartName="/ppt/notesSlides/notesSlide9.xml" ContentType="application/vnd.openxmlformats-officedocument.presentationml.notesSlide+xml"/>
  <Override PartName="/ppt/slideLayouts/slideLayout15.xml" ContentType="application/vnd.openxmlformats-officedocument.presentationml.slideLayout+xml"/>
  <Override PartName="/ppt/slideLayouts/slideLayout34.xml" ContentType="application/vnd.openxmlformats-officedocument.presentationml.slideLayout+xml"/>
  <Override PartName="/ppt/slideLayouts/slideLayout53.xml" ContentType="application/vnd.openxmlformats-officedocument.presentationml.slideLayout+xml"/>
  <Override PartName="/ppt/slideLayouts/slideLayout72.xml" ContentType="application/vnd.openxmlformats-officedocument.presentationml.slideLayout+xml"/>
  <Override PartName="/ppt/notesSlides/notesSlide11.xml" ContentType="application/vnd.openxmlformats-officedocument.presentationml.notesSlide+xml"/>
  <Default Extension="rels" ContentType="application/vnd.openxmlformats-package.relationships+xml"/>
  <Override PartName="/ppt/slides/slide16.xml" ContentType="application/vnd.openxmlformats-officedocument.presentationml.slide+xml"/>
  <Override PartName="/ppt/slides/slide1.xml" ContentType="application/vnd.openxmlformats-officedocument.presentationml.slide+xml"/>
  <Override PartName="/ppt/slides/slide21.xml" ContentType="application/vnd.openxmlformats-officedocument.presentationml.slide+xml"/>
  <Override PartName="/ppt/slideLayouts/slideLayout22.xml" ContentType="application/vnd.openxmlformats-officedocument.presentationml.slideLayout+xml"/>
  <Override PartName="/ppt/slideLayouts/slideLayout41.xml" ContentType="application/vnd.openxmlformats-officedocument.presentationml.slideLayout+xml"/>
  <Override PartName="/ppt/slideLayouts/slideLayout38.xml" ContentType="application/vnd.openxmlformats-officedocument.presentationml.slideLayout+xml"/>
  <Override PartName="/ppt/slideLayouts/slideLayout57.xml" ContentType="application/vnd.openxmlformats-officedocument.presentationml.slideLayout+xml"/>
  <Override PartName="/ppt/slideLayouts/slideLayout19.xml" ContentType="application/vnd.openxmlformats-officedocument.presentationml.slideLayout+xml"/>
  <Override PartName="/ppt/slideLayouts/slideLayout76.xml" ContentType="application/vnd.openxmlformats-officedocument.presentationml.slideLayout+xml"/>
  <Override PartName="/ppt/notesSlides/notesSlide15.xml" ContentType="application/vnd.openxmlformats-officedocument.presentationml.notesSlide+xml"/>
  <Override PartName="/ppt/slideLayouts/slideLayout62.xml" ContentType="application/vnd.openxmlformats-officedocument.presentationml.slideLayout+xml"/>
  <Override PartName="/ppt/slideLayouts/slideLayout81.xml" ContentType="application/vnd.openxmlformats-officedocument.presentationml.slideLayout+xml"/>
  <Override PartName="/ppt/notesSlides/notesSlide4.xml" ContentType="application/vnd.openxmlformats-officedocument.presentationml.notesSlide+xml"/>
  <Override PartName="/ppt/notesSlides/notesSlide20.xml" ContentType="application/vnd.openxmlformats-officedocument.presentationml.notesSlide+xml"/>
  <Override PartName="/ppt/slides/slide5.xml" ContentType="application/vnd.openxmlformats-officedocument.presentationml.slide+xml"/>
  <Override PartName="/ppt/slideMasters/slideMaster1.xml" ContentType="application/vnd.openxmlformats-officedocument.presentationml.slideMaster+xml"/>
  <Override PartName="/ppt/slideLayouts/slideLayout3.xml" ContentType="application/vnd.openxmlformats-officedocument.presentationml.slideLayout+xml"/>
  <Override PartName="/ppt/theme/theme3.xml" ContentType="application/vnd.openxmlformats-officedocument.theme+xml"/>
  <Override PartName="/ppt/slideLayouts/slideLayout26.xml" ContentType="application/vnd.openxmlformats-officedocument.presentationml.slideLayout+xml"/>
  <Override PartName="/ppt/slideLayouts/slideLayout45.xml" ContentType="application/vnd.openxmlformats-officedocument.presentationml.slideLayout+xml"/>
  <Override PartName="/ppt/slideLayouts/slideLayout12.xml" ContentType="application/vnd.openxmlformats-officedocument.presentationml.slideLayout+xml"/>
  <Override PartName="/ppt/slideLayouts/slideLayout31.xml" ContentType="application/vnd.openxmlformats-officedocument.presentationml.slideLayout+xml"/>
  <Override PartName="/ppt/slideLayouts/slideLayout50.xml" ContentType="application/vnd.openxmlformats-officedocument.presentationml.slideLayout+xml"/>
  <Override PartName="/ppt/notesSlides/notesSlide19.xml" ContentType="application/vnd.openxmlformats-officedocument.presentationml.notesSlide+xml"/>
  <Override PartName="/ppt/notesSlides/notesSlide24.xml" ContentType="application/vnd.openxmlformats-officedocument.presentationml.notesSlide+xml"/>
  <Override PartName="/ppt/slides/slide9.xml" ContentType="application/vnd.openxmlformats-officedocument.presentationml.slide+xml"/>
  <Override PartName="/ppt/slides/slide13.xml" ContentType="application/vnd.openxmlformats-officedocument.presentationml.slide+xml"/>
  <Default Extension="xml" ContentType="application/xml"/>
  <Override PartName="/ppt/tableStyles.xml" ContentType="application/vnd.openxmlformats-officedocument.presentationml.tableStyles+xml"/>
  <Override PartName="/ppt/slideLayouts/slideLayout7.xml" ContentType="application/vnd.openxmlformats-officedocument.presentationml.slideLayout+xml"/>
  <Override PartName="/ppt/notesSlides/notesSlide10.xml" ContentType="application/vnd.openxmlformats-officedocument.presentationml.notesSlide+xml"/>
  <Override PartName="/ppt/slideLayouts/slideLayout49.xml" ContentType="application/vnd.openxmlformats-officedocument.presentationml.slideLayout+xml"/>
  <Override PartName="/ppt/slideLayouts/slideLayout68.xml" ContentType="application/vnd.openxmlformats-officedocument.presentationml.slideLayout+xml"/>
  <Override PartName="/docProps/app.xml" ContentType="application/vnd.openxmlformats-officedocument.extended-properties+xml"/>
  <Override PartName="/ppt/viewProps.xml" ContentType="application/vnd.openxmlformats-officedocument.presentationml.viewProps+xml"/>
  <Override PartName="/ppt/slideLayouts/slideLayout16.xml" ContentType="application/vnd.openxmlformats-officedocument.presentationml.slideLayout+xml"/>
  <Override PartName="/ppt/slideLayouts/slideLayout35.xml" ContentType="application/vnd.openxmlformats-officedocument.presentationml.slideLayout+xml"/>
  <Override PartName="/ppt/slideLayouts/slideLayout54.xml" ContentType="application/vnd.openxmlformats-officedocument.presentationml.slideLayout+xml"/>
  <Override PartName="/ppt/slideLayouts/slideLayout73.xml" ContentType="application/vnd.openxmlformats-officedocument.presentationml.slideLayout+xml"/>
  <Override PartName="/ppt/notesMasters/notesMaster1.xml" ContentType="application/vnd.openxmlformats-officedocument.presentationml.notesMaster+xml"/>
  <Override PartName="/ppt/notesSlides/notesSlide12.xml" ContentType="application/vnd.openxmlformats-officedocument.presentationml.notesSlide+xml"/>
  <Override PartName="/ppt/presentation.xml" ContentType="application/vnd.openxmlformats-officedocument.presentationml.presentation.main+xml"/>
  <Override PartName="/ppt/slides/slide17.xml" ContentType="application/vnd.openxmlformats-officedocument.presentationml.slide+xml"/>
  <Override PartName="/ppt/notesSlides/notesSlide1.xml" ContentType="application/vnd.openxmlformats-officedocument.presentationml.notesSlide+xml"/>
  <Override PartName="/ppt/slides/slide2.xml" ContentType="application/vnd.openxmlformats-officedocument.presentationml.slide+xml"/>
  <Override PartName="/ppt/slides/slide22.xml" ContentType="application/vnd.openxmlformats-officedocument.presentationml.slide+xml"/>
  <Override PartName="/ppt/slideLayouts/slideLayout23.xml" ContentType="application/vnd.openxmlformats-officedocument.presentationml.slideLayout+xml"/>
  <Override PartName="/ppt/slideLayouts/slideLayout42.xml" ContentType="application/vnd.openxmlformats-officedocument.presentationml.slideLayout+xml"/>
  <Override PartName="/ppt/slideLayouts/slideLayout39.xml" ContentType="application/vnd.openxmlformats-officedocument.presentationml.slideLayout+xml"/>
  <Override PartName="/ppt/slideLayouts/slideLayout58.xml" ContentType="application/vnd.openxmlformats-officedocument.presentationml.slideLayout+xml"/>
  <Override PartName="/ppt/slideLayouts/slideLayout77.xml" ContentType="application/vnd.openxmlformats-officedocument.presentationml.slideLayout+xml"/>
  <Override PartName="/ppt/notesSlides/notesSlide16.xml" ContentType="application/vnd.openxmlformats-officedocument.presentationml.notesSlide+xml"/>
  <Override PartName="/ppt/slideLayouts/slideLayout63.xml" ContentType="application/vnd.openxmlformats-officedocument.presentationml.slideLayout+xml"/>
  <Override PartName="/ppt/notesSlides/notesSlide5.xml" ContentType="application/vnd.openxmlformats-officedocument.presentationml.notesSlide+xml"/>
  <Override PartName="/ppt/notesSlides/notesSlide21.xml" ContentType="application/vnd.openxmlformats-officedocument.presentationml.notesSlide+xml"/>
  <Override PartName="/ppt/slides/slide6.xml" ContentType="application/vnd.openxmlformats-officedocument.presentationml.slide+xml"/>
  <Override PartName="/ppt/slideMasters/slideMaster2.xml" ContentType="application/vnd.openxmlformats-officedocument.presentationml.slideMaster+xml"/>
  <Override PartName="/ppt/slideLayouts/slideLayout4.xml" ContentType="application/vnd.openxmlformats-officedocument.presentationml.slideLayout+xml"/>
  <Override PartName="/ppt/slides/slide10.xml" ContentType="application/vnd.openxmlformats-officedocument.presentationml.slide+xml"/>
  <Override PartName="/ppt/theme/theme4.xml" ContentType="application/vnd.openxmlformats-officedocument.theme+xml"/>
  <Override PartName="/ppt/slideLayouts/slideLayout27.xml" ContentType="application/vnd.openxmlformats-officedocument.presentationml.slideLayout+xml"/>
  <Override PartName="/ppt/slideLayouts/slideLayout46.xml" ContentType="application/vnd.openxmlformats-officedocument.presentationml.slideLayout+xml"/>
  <Override PartName="/ppt/slideLayouts/slideLayout65.xml" ContentType="application/vnd.openxmlformats-officedocument.presentationml.slideLayout+xml"/>
  <Override PartName="/ppt/slideLayouts/slideLayout13.xml" ContentType="application/vnd.openxmlformats-officedocument.presentationml.slideLayout+xml"/>
  <Override PartName="/ppt/slideLayouts/slideLayout32.xml" ContentType="application/vnd.openxmlformats-officedocument.presentationml.slideLayout+xml"/>
  <Override PartName="/ppt/slideLayouts/slideLayout51.xml" ContentType="application/vnd.openxmlformats-officedocument.presentationml.slideLayout+xml"/>
  <Override PartName="/ppt/slideLayouts/slideLayout70.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trictFirstAndLastChars="0" embedTrueTypeFonts="1" saveSubsetFonts="1" autoCompressPictures="0">
  <p:sldMasterIdLst>
    <p:sldMasterId id="2147483729" r:id="rId1"/>
    <p:sldMasterId id="2147483730" r:id="rId2"/>
    <p:sldMasterId id="2147483731" r:id="rId3"/>
  </p:sldMasterIdLst>
  <p:notesMasterIdLst>
    <p:notesMasterId r:id="rId28"/>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Lst>
  <p:sldSz cx="24377650" cy="13716000"/>
  <p:notesSz cx="6858000" cy="9144000"/>
  <p:embeddedFontLst>
    <p:embeddedFont>
      <p:font typeface="Quattrocento"/>
      <p:regular r:id="rId29"/>
      <p:bold r:id="rId30"/>
    </p:embeddedFont>
    <p:embeddedFont>
      <p:font typeface="Raleway"/>
      <p:regular r:id="rId31"/>
      <p:bold r:id="rId32"/>
      <p:italic r:id="rId33"/>
      <p:boldItalic r:id="rId34"/>
    </p:embeddedFont>
    <p:embeddedFont>
      <p:font typeface="Nunito"/>
      <p:regular r:id="rId35"/>
      <p:bold r:id="rId36"/>
      <p:italic r:id="rId37"/>
      <p:boldItalic r:id="rId38"/>
    </p:embeddedFont>
    <p:embeddedFont>
      <p:font typeface="Merriweather Light"/>
      <p:regular r:id="rId39"/>
      <p:bold r:id="rId40"/>
      <p:italic r:id="rId41"/>
      <p:boldItalic r:id="rId42"/>
    </p:embeddedFont>
    <p:embeddedFont>
      <p:font typeface="Oswald Light"/>
      <p:regular r:id="rId43"/>
      <p:bold r:id="rId44"/>
    </p:embeddedFont>
    <p:embeddedFont>
      <p:font typeface="Open Sans SemiBold"/>
      <p:regular r:id="rId45"/>
      <p:bold r:id="rId46"/>
      <p:italic r:id="rId47"/>
      <p:boldItalic r:id="rId48"/>
    </p:embeddedFont>
    <p:embeddedFont>
      <p:font typeface="Oswald"/>
      <p:regular r:id="rId49"/>
      <p:bold r:id="rId50"/>
    </p:embeddedFont>
    <p:embeddedFont>
      <p:font typeface="Open Sans Light"/>
      <p:regular r:id="rId51"/>
      <p:bold r:id="rId52"/>
      <p:italic r:id="rId53"/>
      <p:boldItalic r:id="rId54"/>
    </p:embeddedFont>
    <p:embeddedFont>
      <p:font typeface="Varela"/>
      <p:regular r:id="rId55"/>
    </p:embeddedFont>
    <p:embeddedFont>
      <p:font typeface="Open Sans"/>
      <p:regular r:id="rId56"/>
      <p:bold r:id="rId57"/>
      <p:italic r:id="rId58"/>
      <p:boldItalic r:id="rId59"/>
    </p:embeddedFont>
    <p:embeddedFont>
      <p:font typeface="Nunito Sans"/>
      <p:regular r:id="rId60"/>
      <p:bold r:id="rId61"/>
      <p:italic r:id="rId62"/>
      <p:boldItalic r:id="rId6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MasterView">
  <p:normalViewPr showOutlineIcons="0">
    <p:restoredLeft sz="15620"/>
    <p:restoredTop sz="94660"/>
  </p:normalViewPr>
  <p:slideViewPr>
    <p:cSldViewPr snapToObjects="1">
      <p:cViewPr varScale="1">
        <p:scale>
          <a:sx n="50" d="100"/>
          <a:sy n="50" d="100"/>
        </p:scale>
        <p:origin x="-168" y="-480"/>
      </p:cViewPr>
      <p:guideLst>
        <p:guide orient="horz" pos="4320"/>
        <p:guide pos="7678"/>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4" Type="http://schemas.openxmlformats.org/officeDocument/2006/relationships/slide" Target="slides/slide11.xml"/><Relationship Id="rId15" Type="http://schemas.openxmlformats.org/officeDocument/2006/relationships/slide" Target="slides/slide12.xml"/><Relationship Id="rId16" Type="http://schemas.openxmlformats.org/officeDocument/2006/relationships/slide" Target="slides/slide13.xml"/><Relationship Id="rId17" Type="http://schemas.openxmlformats.org/officeDocument/2006/relationships/slide" Target="slides/slide14.xml"/><Relationship Id="rId18" Type="http://schemas.openxmlformats.org/officeDocument/2006/relationships/slide" Target="slides/slide15.xml"/><Relationship Id="rId19" Type="http://schemas.openxmlformats.org/officeDocument/2006/relationships/slide" Target="slides/slide16.xml"/><Relationship Id="rId63" Type="http://schemas.openxmlformats.org/officeDocument/2006/relationships/font" Target="fonts/font35.fntdata"/><Relationship Id="rId64" Type="http://schemas.openxmlformats.org/officeDocument/2006/relationships/printerSettings" Target="printerSettings/printerSettings1.bin"/><Relationship Id="rId65" Type="http://schemas.openxmlformats.org/officeDocument/2006/relationships/presProps" Target="presProps.xml"/><Relationship Id="rId66" Type="http://schemas.openxmlformats.org/officeDocument/2006/relationships/viewProps" Target="viewProps.xml"/><Relationship Id="rId67" Type="http://schemas.openxmlformats.org/officeDocument/2006/relationships/theme" Target="theme/theme1.xml"/><Relationship Id="rId68" Type="http://schemas.openxmlformats.org/officeDocument/2006/relationships/tableStyles" Target="tableStyles.xml"/><Relationship Id="rId50" Type="http://schemas.openxmlformats.org/officeDocument/2006/relationships/font" Target="fonts/font22.fntdata"/><Relationship Id="rId51" Type="http://schemas.openxmlformats.org/officeDocument/2006/relationships/font" Target="fonts/font23.fntdata"/><Relationship Id="rId52" Type="http://schemas.openxmlformats.org/officeDocument/2006/relationships/font" Target="fonts/font24.fntdata"/><Relationship Id="rId53" Type="http://schemas.openxmlformats.org/officeDocument/2006/relationships/font" Target="fonts/font25.fntdata"/><Relationship Id="rId54" Type="http://schemas.openxmlformats.org/officeDocument/2006/relationships/font" Target="fonts/font26.fntdata"/><Relationship Id="rId55" Type="http://schemas.openxmlformats.org/officeDocument/2006/relationships/font" Target="fonts/font27.fntdata"/><Relationship Id="rId56" Type="http://schemas.openxmlformats.org/officeDocument/2006/relationships/font" Target="fonts/font28.fntdata"/><Relationship Id="rId57" Type="http://schemas.openxmlformats.org/officeDocument/2006/relationships/font" Target="fonts/font29.fntdata"/><Relationship Id="rId58" Type="http://schemas.openxmlformats.org/officeDocument/2006/relationships/font" Target="fonts/font30.fntdata"/><Relationship Id="rId59" Type="http://schemas.openxmlformats.org/officeDocument/2006/relationships/font" Target="fonts/font31.fntdata"/><Relationship Id="rId40" Type="http://schemas.openxmlformats.org/officeDocument/2006/relationships/font" Target="fonts/font12.fntdata"/><Relationship Id="rId41" Type="http://schemas.openxmlformats.org/officeDocument/2006/relationships/font" Target="fonts/font13.fntdata"/><Relationship Id="rId42" Type="http://schemas.openxmlformats.org/officeDocument/2006/relationships/font" Target="fonts/font14.fntdata"/><Relationship Id="rId43" Type="http://schemas.openxmlformats.org/officeDocument/2006/relationships/font" Target="fonts/font15.fntdata"/><Relationship Id="rId44" Type="http://schemas.openxmlformats.org/officeDocument/2006/relationships/font" Target="fonts/font16.fntdata"/><Relationship Id="rId45" Type="http://schemas.openxmlformats.org/officeDocument/2006/relationships/font" Target="fonts/font17.fntdata"/><Relationship Id="rId46" Type="http://schemas.openxmlformats.org/officeDocument/2006/relationships/font" Target="fonts/font18.fntdata"/><Relationship Id="rId47" Type="http://schemas.openxmlformats.org/officeDocument/2006/relationships/font" Target="fonts/font19.fntdata"/><Relationship Id="rId48" Type="http://schemas.openxmlformats.org/officeDocument/2006/relationships/font" Target="fonts/font20.fntdata"/><Relationship Id="rId49" Type="http://schemas.openxmlformats.org/officeDocument/2006/relationships/font" Target="fonts/font21.fntdata"/><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 Target="slides/slide1.xml"/><Relationship Id="rId5" Type="http://schemas.openxmlformats.org/officeDocument/2006/relationships/slide" Target="slides/slide2.xml"/><Relationship Id="rId6" Type="http://schemas.openxmlformats.org/officeDocument/2006/relationships/slide" Target="slides/slide3.xml"/><Relationship Id="rId7" Type="http://schemas.openxmlformats.org/officeDocument/2006/relationships/slide" Target="slides/slide4.xml"/><Relationship Id="rId8" Type="http://schemas.openxmlformats.org/officeDocument/2006/relationships/slide" Target="slides/slide5.xml"/><Relationship Id="rId9" Type="http://schemas.openxmlformats.org/officeDocument/2006/relationships/slide" Target="slides/slide6.xml"/><Relationship Id="rId30" Type="http://schemas.openxmlformats.org/officeDocument/2006/relationships/font" Target="fonts/font2.fntdata"/><Relationship Id="rId31" Type="http://schemas.openxmlformats.org/officeDocument/2006/relationships/font" Target="fonts/font3.fntdata"/><Relationship Id="rId32" Type="http://schemas.openxmlformats.org/officeDocument/2006/relationships/font" Target="fonts/font4.fntdata"/><Relationship Id="rId33" Type="http://schemas.openxmlformats.org/officeDocument/2006/relationships/font" Target="fonts/font5.fntdata"/><Relationship Id="rId34" Type="http://schemas.openxmlformats.org/officeDocument/2006/relationships/font" Target="fonts/font6.fntdata"/><Relationship Id="rId35" Type="http://schemas.openxmlformats.org/officeDocument/2006/relationships/font" Target="fonts/font7.fntdata"/><Relationship Id="rId36" Type="http://schemas.openxmlformats.org/officeDocument/2006/relationships/font" Target="fonts/font8.fntdata"/><Relationship Id="rId37" Type="http://schemas.openxmlformats.org/officeDocument/2006/relationships/font" Target="fonts/font9.fntdata"/><Relationship Id="rId38" Type="http://schemas.openxmlformats.org/officeDocument/2006/relationships/font" Target="fonts/font10.fntdata"/><Relationship Id="rId39" Type="http://schemas.openxmlformats.org/officeDocument/2006/relationships/font" Target="fonts/font11.fntdata"/><Relationship Id="rId20" Type="http://schemas.openxmlformats.org/officeDocument/2006/relationships/slide" Target="slides/slide17.xml"/><Relationship Id="rId21" Type="http://schemas.openxmlformats.org/officeDocument/2006/relationships/slide" Target="slides/slide18.xml"/><Relationship Id="rId22" Type="http://schemas.openxmlformats.org/officeDocument/2006/relationships/slide" Target="slides/slide19.xml"/><Relationship Id="rId23" Type="http://schemas.openxmlformats.org/officeDocument/2006/relationships/slide" Target="slides/slide20.xml"/><Relationship Id="rId24" Type="http://schemas.openxmlformats.org/officeDocument/2006/relationships/slide" Target="slides/slide21.xml"/><Relationship Id="rId25" Type="http://schemas.openxmlformats.org/officeDocument/2006/relationships/slide" Target="slides/slide22.xml"/><Relationship Id="rId26" Type="http://schemas.openxmlformats.org/officeDocument/2006/relationships/slide" Target="slides/slide23.xml"/><Relationship Id="rId27" Type="http://schemas.openxmlformats.org/officeDocument/2006/relationships/slide" Target="slides/slide24.xml"/><Relationship Id="rId28" Type="http://schemas.openxmlformats.org/officeDocument/2006/relationships/notesMaster" Target="notesMasters/notesMaster1.xml"/><Relationship Id="rId29" Type="http://schemas.openxmlformats.org/officeDocument/2006/relationships/font" Target="fonts/font1.fntdata"/><Relationship Id="rId60" Type="http://schemas.openxmlformats.org/officeDocument/2006/relationships/font" Target="fonts/font32.fntdata"/><Relationship Id="rId61" Type="http://schemas.openxmlformats.org/officeDocument/2006/relationships/font" Target="fonts/font33.fntdata"/><Relationship Id="rId62" Type="http://schemas.openxmlformats.org/officeDocument/2006/relationships/font" Target="fonts/font34.fntdata"/><Relationship Id="rId10" Type="http://schemas.openxmlformats.org/officeDocument/2006/relationships/slide" Target="slides/slide7.xml"/><Relationship Id="rId11" Type="http://schemas.openxmlformats.org/officeDocument/2006/relationships/slide" Target="slides/slide8.xml"/><Relationship Id="rId12" Type="http://schemas.openxmlformats.org/officeDocument/2006/relationships/slide" Target="slides/slide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71800" cy="457200"/>
          </a:xfrm>
          <a:prstGeom prst="rect">
            <a:avLst/>
          </a:prstGeom>
          <a:noFill/>
          <a:ln>
            <a:noFill/>
          </a:ln>
        </p:spPr>
        <p:txBody>
          <a:bodyPr spcFirstLastPara="1" wrap="square" lIns="91425" tIns="91425" rIns="91425" bIns="91425" anchor="t" anchorCtr="0"/>
          <a:lstStyle>
            <a:lvl1pPr marL="0" marR="0" lvl="0" indent="0" algn="l" rtl="0">
              <a:spcBef>
                <a:spcPts val="0"/>
              </a:spcBef>
              <a:spcAft>
                <a:spcPts val="0"/>
              </a:spcAft>
              <a:buSzPts val="1400"/>
              <a:buNone/>
              <a:defRPr sz="1200" b="0" i="0" u="none" strike="noStrike" cap="none">
                <a:solidFill>
                  <a:schemeClr val="dk1"/>
                </a:solidFill>
                <a:latin typeface="Nunito"/>
                <a:ea typeface="Nunito"/>
                <a:cs typeface="Nunito"/>
                <a:sym typeface="Nunito"/>
              </a:defRPr>
            </a:lvl1pPr>
            <a:lvl2pPr marL="914216" marR="0" lvl="1" indent="-12516" algn="l" rtl="0">
              <a:spcBef>
                <a:spcPts val="0"/>
              </a:spcBef>
              <a:spcAft>
                <a:spcPts val="0"/>
              </a:spcAft>
              <a:buSzPts val="1400"/>
              <a:buNone/>
              <a:defRPr sz="3600" b="0" i="0" u="none" strike="noStrike" cap="none">
                <a:solidFill>
                  <a:schemeClr val="dk1"/>
                </a:solidFill>
                <a:latin typeface="Calibri"/>
                <a:ea typeface="Calibri"/>
                <a:cs typeface="Calibri"/>
                <a:sym typeface="Calibri"/>
              </a:defRPr>
            </a:lvl2pPr>
            <a:lvl3pPr marL="1828433" marR="0" lvl="2" indent="-12333" algn="l" rtl="0">
              <a:spcBef>
                <a:spcPts val="0"/>
              </a:spcBef>
              <a:spcAft>
                <a:spcPts val="0"/>
              </a:spcAft>
              <a:buSzPts val="1400"/>
              <a:buNone/>
              <a:defRPr sz="3600" b="0" i="0" u="none" strike="noStrike" cap="none">
                <a:solidFill>
                  <a:schemeClr val="dk1"/>
                </a:solidFill>
                <a:latin typeface="Calibri"/>
                <a:ea typeface="Calibri"/>
                <a:cs typeface="Calibri"/>
                <a:sym typeface="Calibri"/>
              </a:defRPr>
            </a:lvl3pPr>
            <a:lvl4pPr marL="2742651" marR="0" lvl="3" indent="-12151" algn="l" rtl="0">
              <a:spcBef>
                <a:spcPts val="0"/>
              </a:spcBef>
              <a:spcAft>
                <a:spcPts val="0"/>
              </a:spcAft>
              <a:buSzPts val="1400"/>
              <a:buNone/>
              <a:defRPr sz="3600" b="0" i="0" u="none" strike="noStrike" cap="none">
                <a:solidFill>
                  <a:schemeClr val="dk1"/>
                </a:solidFill>
                <a:latin typeface="Calibri"/>
                <a:ea typeface="Calibri"/>
                <a:cs typeface="Calibri"/>
                <a:sym typeface="Calibri"/>
              </a:defRPr>
            </a:lvl4pPr>
            <a:lvl5pPr marL="3656867" marR="0" lvl="4" indent="-11967" algn="l" rtl="0">
              <a:spcBef>
                <a:spcPts val="0"/>
              </a:spcBef>
              <a:spcAft>
                <a:spcPts val="0"/>
              </a:spcAft>
              <a:buSzPts val="1400"/>
              <a:buNone/>
              <a:defRPr sz="3600" b="0" i="0" u="none" strike="noStrike" cap="none">
                <a:solidFill>
                  <a:schemeClr val="dk1"/>
                </a:solidFill>
                <a:latin typeface="Calibri"/>
                <a:ea typeface="Calibri"/>
                <a:cs typeface="Calibri"/>
                <a:sym typeface="Calibri"/>
              </a:defRPr>
            </a:lvl5pPr>
            <a:lvl6pPr marL="4571086" marR="0" lvl="5" indent="-11786" algn="l" rtl="0">
              <a:spcBef>
                <a:spcPts val="0"/>
              </a:spcBef>
              <a:spcAft>
                <a:spcPts val="0"/>
              </a:spcAft>
              <a:buSzPts val="1400"/>
              <a:buNone/>
              <a:defRPr sz="3600" b="0" i="0" u="none" strike="noStrike" cap="none">
                <a:solidFill>
                  <a:schemeClr val="dk1"/>
                </a:solidFill>
                <a:latin typeface="Calibri"/>
                <a:ea typeface="Calibri"/>
                <a:cs typeface="Calibri"/>
                <a:sym typeface="Calibri"/>
              </a:defRPr>
            </a:lvl6pPr>
            <a:lvl7pPr marL="5485303" marR="0" lvl="6" indent="-11603" algn="l" rtl="0">
              <a:spcBef>
                <a:spcPts val="0"/>
              </a:spcBef>
              <a:spcAft>
                <a:spcPts val="0"/>
              </a:spcAft>
              <a:buSzPts val="1400"/>
              <a:buNone/>
              <a:defRPr sz="3600" b="0" i="0" u="none" strike="noStrike" cap="none">
                <a:solidFill>
                  <a:schemeClr val="dk1"/>
                </a:solidFill>
                <a:latin typeface="Calibri"/>
                <a:ea typeface="Calibri"/>
                <a:cs typeface="Calibri"/>
                <a:sym typeface="Calibri"/>
              </a:defRPr>
            </a:lvl7pPr>
            <a:lvl8pPr marL="6399520" marR="0" lvl="7" indent="-11419" algn="l" rtl="0">
              <a:spcBef>
                <a:spcPts val="0"/>
              </a:spcBef>
              <a:spcAft>
                <a:spcPts val="0"/>
              </a:spcAft>
              <a:buSzPts val="1400"/>
              <a:buNone/>
              <a:defRPr sz="3600" b="0" i="0" u="none" strike="noStrike" cap="none">
                <a:solidFill>
                  <a:schemeClr val="dk1"/>
                </a:solidFill>
                <a:latin typeface="Calibri"/>
                <a:ea typeface="Calibri"/>
                <a:cs typeface="Calibri"/>
                <a:sym typeface="Calibri"/>
              </a:defRPr>
            </a:lvl8pPr>
            <a:lvl9pPr marL="7313737" marR="0" lvl="8" indent="-11237" algn="l" rtl="0">
              <a:spcBef>
                <a:spcPts val="0"/>
              </a:spcBef>
              <a:spcAft>
                <a:spcPts val="0"/>
              </a:spcAft>
              <a:buSzPts val="1400"/>
              <a:buNone/>
              <a:defRPr sz="3600" b="0" i="0" u="none" strike="noStrike" cap="none">
                <a:solidFill>
                  <a:schemeClr val="dk1"/>
                </a:solidFill>
                <a:latin typeface="Calibri"/>
                <a:ea typeface="Calibri"/>
                <a:cs typeface="Calibri"/>
                <a:sym typeface="Calibri"/>
              </a:defRPr>
            </a:lvl9pPr>
          </a:lstStyle>
          <a:p>
            <a:endParaRPr/>
          </a:p>
        </p:txBody>
      </p:sp>
      <p:sp>
        <p:nvSpPr>
          <p:cNvPr id="4" name="Shape 4"/>
          <p:cNvSpPr txBox="1">
            <a:spLocks noGrp="1"/>
          </p:cNvSpPr>
          <p:nvPr>
            <p:ph type="dt" idx="10"/>
          </p:nvPr>
        </p:nvSpPr>
        <p:spPr>
          <a:xfrm>
            <a:off x="3884613" y="0"/>
            <a:ext cx="2971800" cy="457200"/>
          </a:xfrm>
          <a:prstGeom prst="rect">
            <a:avLst/>
          </a:prstGeom>
          <a:noFill/>
          <a:ln>
            <a:noFill/>
          </a:ln>
        </p:spPr>
        <p:txBody>
          <a:bodyPr spcFirstLastPara="1" wrap="square" lIns="91425" tIns="91425" rIns="91425" bIns="91425" anchor="t" anchorCtr="0"/>
          <a:lstStyle>
            <a:lvl1pPr marL="0" marR="0" lvl="0" indent="0" algn="r" rtl="0">
              <a:spcBef>
                <a:spcPts val="0"/>
              </a:spcBef>
              <a:spcAft>
                <a:spcPts val="0"/>
              </a:spcAft>
              <a:buSzPts val="1400"/>
              <a:buNone/>
              <a:defRPr sz="1200" b="0" i="0" u="none" strike="noStrike" cap="none">
                <a:solidFill>
                  <a:schemeClr val="dk1"/>
                </a:solidFill>
                <a:latin typeface="Nunito"/>
                <a:ea typeface="Nunito"/>
                <a:cs typeface="Nunito"/>
                <a:sym typeface="Nunito"/>
              </a:defRPr>
            </a:lvl1pPr>
            <a:lvl2pPr marL="914216" marR="0" lvl="1" indent="-12516" algn="l" rtl="0">
              <a:spcBef>
                <a:spcPts val="0"/>
              </a:spcBef>
              <a:spcAft>
                <a:spcPts val="0"/>
              </a:spcAft>
              <a:buSzPts val="1400"/>
              <a:buNone/>
              <a:defRPr sz="3600" b="0" i="0" u="none" strike="noStrike" cap="none">
                <a:solidFill>
                  <a:schemeClr val="dk1"/>
                </a:solidFill>
                <a:latin typeface="Calibri"/>
                <a:ea typeface="Calibri"/>
                <a:cs typeface="Calibri"/>
                <a:sym typeface="Calibri"/>
              </a:defRPr>
            </a:lvl2pPr>
            <a:lvl3pPr marL="1828433" marR="0" lvl="2" indent="-12333" algn="l" rtl="0">
              <a:spcBef>
                <a:spcPts val="0"/>
              </a:spcBef>
              <a:spcAft>
                <a:spcPts val="0"/>
              </a:spcAft>
              <a:buSzPts val="1400"/>
              <a:buNone/>
              <a:defRPr sz="3600" b="0" i="0" u="none" strike="noStrike" cap="none">
                <a:solidFill>
                  <a:schemeClr val="dk1"/>
                </a:solidFill>
                <a:latin typeface="Calibri"/>
                <a:ea typeface="Calibri"/>
                <a:cs typeface="Calibri"/>
                <a:sym typeface="Calibri"/>
              </a:defRPr>
            </a:lvl3pPr>
            <a:lvl4pPr marL="2742651" marR="0" lvl="3" indent="-12151" algn="l" rtl="0">
              <a:spcBef>
                <a:spcPts val="0"/>
              </a:spcBef>
              <a:spcAft>
                <a:spcPts val="0"/>
              </a:spcAft>
              <a:buSzPts val="1400"/>
              <a:buNone/>
              <a:defRPr sz="3600" b="0" i="0" u="none" strike="noStrike" cap="none">
                <a:solidFill>
                  <a:schemeClr val="dk1"/>
                </a:solidFill>
                <a:latin typeface="Calibri"/>
                <a:ea typeface="Calibri"/>
                <a:cs typeface="Calibri"/>
                <a:sym typeface="Calibri"/>
              </a:defRPr>
            </a:lvl4pPr>
            <a:lvl5pPr marL="3656867" marR="0" lvl="4" indent="-11967" algn="l" rtl="0">
              <a:spcBef>
                <a:spcPts val="0"/>
              </a:spcBef>
              <a:spcAft>
                <a:spcPts val="0"/>
              </a:spcAft>
              <a:buSzPts val="1400"/>
              <a:buNone/>
              <a:defRPr sz="3600" b="0" i="0" u="none" strike="noStrike" cap="none">
                <a:solidFill>
                  <a:schemeClr val="dk1"/>
                </a:solidFill>
                <a:latin typeface="Calibri"/>
                <a:ea typeface="Calibri"/>
                <a:cs typeface="Calibri"/>
                <a:sym typeface="Calibri"/>
              </a:defRPr>
            </a:lvl5pPr>
            <a:lvl6pPr marL="4571086" marR="0" lvl="5" indent="-11786" algn="l" rtl="0">
              <a:spcBef>
                <a:spcPts val="0"/>
              </a:spcBef>
              <a:spcAft>
                <a:spcPts val="0"/>
              </a:spcAft>
              <a:buSzPts val="1400"/>
              <a:buNone/>
              <a:defRPr sz="3600" b="0" i="0" u="none" strike="noStrike" cap="none">
                <a:solidFill>
                  <a:schemeClr val="dk1"/>
                </a:solidFill>
                <a:latin typeface="Calibri"/>
                <a:ea typeface="Calibri"/>
                <a:cs typeface="Calibri"/>
                <a:sym typeface="Calibri"/>
              </a:defRPr>
            </a:lvl6pPr>
            <a:lvl7pPr marL="5485303" marR="0" lvl="6" indent="-11603" algn="l" rtl="0">
              <a:spcBef>
                <a:spcPts val="0"/>
              </a:spcBef>
              <a:spcAft>
                <a:spcPts val="0"/>
              </a:spcAft>
              <a:buSzPts val="1400"/>
              <a:buNone/>
              <a:defRPr sz="3600" b="0" i="0" u="none" strike="noStrike" cap="none">
                <a:solidFill>
                  <a:schemeClr val="dk1"/>
                </a:solidFill>
                <a:latin typeface="Calibri"/>
                <a:ea typeface="Calibri"/>
                <a:cs typeface="Calibri"/>
                <a:sym typeface="Calibri"/>
              </a:defRPr>
            </a:lvl7pPr>
            <a:lvl8pPr marL="6399520" marR="0" lvl="7" indent="-11419" algn="l" rtl="0">
              <a:spcBef>
                <a:spcPts val="0"/>
              </a:spcBef>
              <a:spcAft>
                <a:spcPts val="0"/>
              </a:spcAft>
              <a:buSzPts val="1400"/>
              <a:buNone/>
              <a:defRPr sz="3600" b="0" i="0" u="none" strike="noStrike" cap="none">
                <a:solidFill>
                  <a:schemeClr val="dk1"/>
                </a:solidFill>
                <a:latin typeface="Calibri"/>
                <a:ea typeface="Calibri"/>
                <a:cs typeface="Calibri"/>
                <a:sym typeface="Calibri"/>
              </a:defRPr>
            </a:lvl8pPr>
            <a:lvl9pPr marL="7313737" marR="0" lvl="8" indent="-11237" algn="l" rtl="0">
              <a:spcBef>
                <a:spcPts val="0"/>
              </a:spcBef>
              <a:spcAft>
                <a:spcPts val="0"/>
              </a:spcAft>
              <a:buSzPts val="1400"/>
              <a:buNone/>
              <a:defRPr sz="3600" b="0" i="0" u="none" strike="noStrike" cap="none">
                <a:solidFill>
                  <a:schemeClr val="dk1"/>
                </a:solidFill>
                <a:latin typeface="Calibri"/>
                <a:ea typeface="Calibri"/>
                <a:cs typeface="Calibri"/>
                <a:sym typeface="Calibri"/>
              </a:defRPr>
            </a:lvl9pPr>
          </a:lstStyle>
          <a:p>
            <a:endParaRPr/>
          </a:p>
        </p:txBody>
      </p:sp>
      <p:sp>
        <p:nvSpPr>
          <p:cNvPr id="5" name="Shape 5"/>
          <p:cNvSpPr>
            <a:spLocks noGrp="1" noRot="1" noChangeAspect="1"/>
          </p:cNvSpPr>
          <p:nvPr>
            <p:ph type="sldImg" idx="3"/>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Shape 6"/>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marR="0" lvl="0" indent="-228600" algn="l" rtl="0">
              <a:spcBef>
                <a:spcPts val="0"/>
              </a:spcBef>
              <a:spcAft>
                <a:spcPts val="0"/>
              </a:spcAft>
              <a:buSzPts val="1400"/>
              <a:buNone/>
              <a:defRPr sz="2400" b="0" i="0" u="none" strike="noStrike" cap="none">
                <a:solidFill>
                  <a:schemeClr val="dk1"/>
                </a:solidFill>
                <a:latin typeface="Nunito"/>
                <a:ea typeface="Nunito"/>
                <a:cs typeface="Nunito"/>
                <a:sym typeface="Nunito"/>
              </a:defRPr>
            </a:lvl1pPr>
            <a:lvl2pPr marL="914400" marR="0" lvl="1" indent="-228600" algn="l" rtl="0">
              <a:spcBef>
                <a:spcPts val="0"/>
              </a:spcBef>
              <a:spcAft>
                <a:spcPts val="0"/>
              </a:spcAft>
              <a:buSzPts val="1400"/>
              <a:buNone/>
              <a:defRPr sz="2400" b="0" i="0" u="none" strike="noStrike" cap="none">
                <a:solidFill>
                  <a:schemeClr val="dk1"/>
                </a:solidFill>
                <a:latin typeface="Nunito"/>
                <a:ea typeface="Nunito"/>
                <a:cs typeface="Nunito"/>
                <a:sym typeface="Nunito"/>
              </a:defRPr>
            </a:lvl2pPr>
            <a:lvl3pPr marL="1371600" marR="0" lvl="2" indent="-228600" algn="l" rtl="0">
              <a:spcBef>
                <a:spcPts val="0"/>
              </a:spcBef>
              <a:spcAft>
                <a:spcPts val="0"/>
              </a:spcAft>
              <a:buSzPts val="1400"/>
              <a:buNone/>
              <a:defRPr sz="2400" b="0" i="0" u="none" strike="noStrike" cap="none">
                <a:solidFill>
                  <a:schemeClr val="dk1"/>
                </a:solidFill>
                <a:latin typeface="Nunito"/>
                <a:ea typeface="Nunito"/>
                <a:cs typeface="Nunito"/>
                <a:sym typeface="Nunito"/>
              </a:defRPr>
            </a:lvl3pPr>
            <a:lvl4pPr marL="1828800" marR="0" lvl="3" indent="-228600" algn="l" rtl="0">
              <a:spcBef>
                <a:spcPts val="0"/>
              </a:spcBef>
              <a:spcAft>
                <a:spcPts val="0"/>
              </a:spcAft>
              <a:buSzPts val="1400"/>
              <a:buNone/>
              <a:defRPr sz="2400" b="0" i="0" u="none" strike="noStrike" cap="none">
                <a:solidFill>
                  <a:schemeClr val="dk1"/>
                </a:solidFill>
                <a:latin typeface="Nunito"/>
                <a:ea typeface="Nunito"/>
                <a:cs typeface="Nunito"/>
                <a:sym typeface="Nunito"/>
              </a:defRPr>
            </a:lvl4pPr>
            <a:lvl5pPr marL="2286000" marR="0" lvl="4" indent="-228600" algn="l" rtl="0">
              <a:spcBef>
                <a:spcPts val="0"/>
              </a:spcBef>
              <a:spcAft>
                <a:spcPts val="0"/>
              </a:spcAft>
              <a:buSzPts val="1400"/>
              <a:buNone/>
              <a:defRPr sz="2400" b="0" i="0" u="none" strike="noStrike" cap="none">
                <a:solidFill>
                  <a:schemeClr val="dk1"/>
                </a:solidFill>
                <a:latin typeface="Nunito"/>
                <a:ea typeface="Nunito"/>
                <a:cs typeface="Nunito"/>
                <a:sym typeface="Nunito"/>
              </a:defRPr>
            </a:lvl5pPr>
            <a:lvl6pPr marL="2743200" marR="0" lvl="5" indent="-228600"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9pPr>
          </a:lstStyle>
          <a:p>
            <a:endParaRPr/>
          </a:p>
        </p:txBody>
      </p:sp>
      <p:sp>
        <p:nvSpPr>
          <p:cNvPr id="7" name="Shape 7"/>
          <p:cNvSpPr txBox="1">
            <a:spLocks noGrp="1"/>
          </p:cNvSpPr>
          <p:nvPr>
            <p:ph type="ftr" idx="11"/>
          </p:nvPr>
        </p:nvSpPr>
        <p:spPr>
          <a:xfrm>
            <a:off x="0" y="8685213"/>
            <a:ext cx="2971800" cy="457200"/>
          </a:xfrm>
          <a:prstGeom prst="rect">
            <a:avLst/>
          </a:prstGeom>
          <a:noFill/>
          <a:ln>
            <a:noFill/>
          </a:ln>
        </p:spPr>
        <p:txBody>
          <a:bodyPr spcFirstLastPara="1" wrap="square" lIns="91425" tIns="91425" rIns="91425" bIns="91425" anchor="b" anchorCtr="0"/>
          <a:lstStyle>
            <a:lvl1pPr marL="0" marR="0" lvl="0" indent="0" algn="l" rtl="0">
              <a:spcBef>
                <a:spcPts val="0"/>
              </a:spcBef>
              <a:spcAft>
                <a:spcPts val="0"/>
              </a:spcAft>
              <a:buSzPts val="1400"/>
              <a:buNone/>
              <a:defRPr sz="1200" b="0" i="0" u="none" strike="noStrike" cap="none">
                <a:solidFill>
                  <a:schemeClr val="dk1"/>
                </a:solidFill>
                <a:latin typeface="Nunito"/>
                <a:ea typeface="Nunito"/>
                <a:cs typeface="Nunito"/>
                <a:sym typeface="Nunito"/>
              </a:defRPr>
            </a:lvl1pPr>
            <a:lvl2pPr marL="914216" marR="0" lvl="1" indent="-12516" algn="l" rtl="0">
              <a:spcBef>
                <a:spcPts val="0"/>
              </a:spcBef>
              <a:spcAft>
                <a:spcPts val="0"/>
              </a:spcAft>
              <a:buSzPts val="1400"/>
              <a:buNone/>
              <a:defRPr sz="3600" b="0" i="0" u="none" strike="noStrike" cap="none">
                <a:solidFill>
                  <a:schemeClr val="dk1"/>
                </a:solidFill>
                <a:latin typeface="Calibri"/>
                <a:ea typeface="Calibri"/>
                <a:cs typeface="Calibri"/>
                <a:sym typeface="Calibri"/>
              </a:defRPr>
            </a:lvl2pPr>
            <a:lvl3pPr marL="1828433" marR="0" lvl="2" indent="-12333" algn="l" rtl="0">
              <a:spcBef>
                <a:spcPts val="0"/>
              </a:spcBef>
              <a:spcAft>
                <a:spcPts val="0"/>
              </a:spcAft>
              <a:buSzPts val="1400"/>
              <a:buNone/>
              <a:defRPr sz="3600" b="0" i="0" u="none" strike="noStrike" cap="none">
                <a:solidFill>
                  <a:schemeClr val="dk1"/>
                </a:solidFill>
                <a:latin typeface="Calibri"/>
                <a:ea typeface="Calibri"/>
                <a:cs typeface="Calibri"/>
                <a:sym typeface="Calibri"/>
              </a:defRPr>
            </a:lvl3pPr>
            <a:lvl4pPr marL="2742651" marR="0" lvl="3" indent="-12151" algn="l" rtl="0">
              <a:spcBef>
                <a:spcPts val="0"/>
              </a:spcBef>
              <a:spcAft>
                <a:spcPts val="0"/>
              </a:spcAft>
              <a:buSzPts val="1400"/>
              <a:buNone/>
              <a:defRPr sz="3600" b="0" i="0" u="none" strike="noStrike" cap="none">
                <a:solidFill>
                  <a:schemeClr val="dk1"/>
                </a:solidFill>
                <a:latin typeface="Calibri"/>
                <a:ea typeface="Calibri"/>
                <a:cs typeface="Calibri"/>
                <a:sym typeface="Calibri"/>
              </a:defRPr>
            </a:lvl4pPr>
            <a:lvl5pPr marL="3656867" marR="0" lvl="4" indent="-11967" algn="l" rtl="0">
              <a:spcBef>
                <a:spcPts val="0"/>
              </a:spcBef>
              <a:spcAft>
                <a:spcPts val="0"/>
              </a:spcAft>
              <a:buSzPts val="1400"/>
              <a:buNone/>
              <a:defRPr sz="3600" b="0" i="0" u="none" strike="noStrike" cap="none">
                <a:solidFill>
                  <a:schemeClr val="dk1"/>
                </a:solidFill>
                <a:latin typeface="Calibri"/>
                <a:ea typeface="Calibri"/>
                <a:cs typeface="Calibri"/>
                <a:sym typeface="Calibri"/>
              </a:defRPr>
            </a:lvl5pPr>
            <a:lvl6pPr marL="4571086" marR="0" lvl="5" indent="-11786" algn="l" rtl="0">
              <a:spcBef>
                <a:spcPts val="0"/>
              </a:spcBef>
              <a:spcAft>
                <a:spcPts val="0"/>
              </a:spcAft>
              <a:buSzPts val="1400"/>
              <a:buNone/>
              <a:defRPr sz="3600" b="0" i="0" u="none" strike="noStrike" cap="none">
                <a:solidFill>
                  <a:schemeClr val="dk1"/>
                </a:solidFill>
                <a:latin typeface="Calibri"/>
                <a:ea typeface="Calibri"/>
                <a:cs typeface="Calibri"/>
                <a:sym typeface="Calibri"/>
              </a:defRPr>
            </a:lvl6pPr>
            <a:lvl7pPr marL="5485303" marR="0" lvl="6" indent="-11603" algn="l" rtl="0">
              <a:spcBef>
                <a:spcPts val="0"/>
              </a:spcBef>
              <a:spcAft>
                <a:spcPts val="0"/>
              </a:spcAft>
              <a:buSzPts val="1400"/>
              <a:buNone/>
              <a:defRPr sz="3600" b="0" i="0" u="none" strike="noStrike" cap="none">
                <a:solidFill>
                  <a:schemeClr val="dk1"/>
                </a:solidFill>
                <a:latin typeface="Calibri"/>
                <a:ea typeface="Calibri"/>
                <a:cs typeface="Calibri"/>
                <a:sym typeface="Calibri"/>
              </a:defRPr>
            </a:lvl7pPr>
            <a:lvl8pPr marL="6399520" marR="0" lvl="7" indent="-11419" algn="l" rtl="0">
              <a:spcBef>
                <a:spcPts val="0"/>
              </a:spcBef>
              <a:spcAft>
                <a:spcPts val="0"/>
              </a:spcAft>
              <a:buSzPts val="1400"/>
              <a:buNone/>
              <a:defRPr sz="3600" b="0" i="0" u="none" strike="noStrike" cap="none">
                <a:solidFill>
                  <a:schemeClr val="dk1"/>
                </a:solidFill>
                <a:latin typeface="Calibri"/>
                <a:ea typeface="Calibri"/>
                <a:cs typeface="Calibri"/>
                <a:sym typeface="Calibri"/>
              </a:defRPr>
            </a:lvl8pPr>
            <a:lvl9pPr marL="7313737" marR="0" lvl="8" indent="-11237" algn="l" rtl="0">
              <a:spcBef>
                <a:spcPts val="0"/>
              </a:spcBef>
              <a:spcAft>
                <a:spcPts val="0"/>
              </a:spcAft>
              <a:buSzPts val="1400"/>
              <a:buNone/>
              <a:defRPr sz="3600" b="0" i="0" u="none" strike="noStrike" cap="none">
                <a:solidFill>
                  <a:schemeClr val="dk1"/>
                </a:solidFill>
                <a:latin typeface="Calibri"/>
                <a:ea typeface="Calibri"/>
                <a:cs typeface="Calibri"/>
                <a:sym typeface="Calibri"/>
              </a:defRPr>
            </a:lvl9pPr>
          </a:lstStyle>
          <a:p>
            <a:endParaRPr/>
          </a:p>
        </p:txBody>
      </p:sp>
      <p:sp>
        <p:nvSpPr>
          <p:cNvPr id="8" name="Shape 8"/>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Nunito"/>
                <a:ea typeface="Nunito"/>
                <a:cs typeface="Nunito"/>
                <a:sym typeface="Nunito"/>
              </a:rPr>
              <a:pPr marL="0" marR="0" lvl="0" indent="0" algn="r" rtl="0">
                <a:spcBef>
                  <a:spcPts val="0"/>
                </a:spcBef>
                <a:spcAft>
                  <a:spcPts val="0"/>
                </a:spcAft>
                <a:buNone/>
              </a:pPr>
              <a:t>‹#›</a:t>
            </a:fld>
            <a:endParaRPr sz="1200" b="0" i="0" u="none" strike="noStrike" cap="none">
              <a:solidFill>
                <a:schemeClr val="dk1"/>
              </a:solidFill>
              <a:latin typeface="Nunito"/>
              <a:ea typeface="Nunito"/>
              <a:cs typeface="Nunito"/>
              <a:sym typeface="Nunito"/>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582"/>
        <p:cNvGrpSpPr/>
        <p:nvPr/>
      </p:nvGrpSpPr>
      <p:grpSpPr>
        <a:xfrm>
          <a:off x="0" y="0"/>
          <a:ext cx="0" cy="0"/>
          <a:chOff x="0" y="0"/>
          <a:chExt cx="0" cy="0"/>
        </a:xfrm>
      </p:grpSpPr>
      <p:sp>
        <p:nvSpPr>
          <p:cNvPr id="583" name="Shape 583"/>
          <p:cNvSpPr>
            <a:spLocks noGrp="1" noRot="1" noChangeAspect="1"/>
          </p:cNvSpPr>
          <p:nvPr>
            <p:ph type="sldImg" idx="2"/>
          </p:nvPr>
        </p:nvSpPr>
        <p:spPr>
          <a:xfrm>
            <a:off x="382588" y="685800"/>
            <a:ext cx="6094412"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84" name="Shape 584"/>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705"/>
        <p:cNvGrpSpPr/>
        <p:nvPr/>
      </p:nvGrpSpPr>
      <p:grpSpPr>
        <a:xfrm>
          <a:off x="0" y="0"/>
          <a:ext cx="0" cy="0"/>
          <a:chOff x="0" y="0"/>
          <a:chExt cx="0" cy="0"/>
        </a:xfrm>
      </p:grpSpPr>
      <p:sp>
        <p:nvSpPr>
          <p:cNvPr id="706" name="Shape 706"/>
          <p:cNvSpPr>
            <a:spLocks noGrp="1" noRot="1" noChangeAspect="1"/>
          </p:cNvSpPr>
          <p:nvPr>
            <p:ph type="sldImg" idx="2"/>
          </p:nvPr>
        </p:nvSpPr>
        <p:spPr>
          <a:xfrm>
            <a:off x="-16989425" y="-11796713"/>
            <a:ext cx="22153500" cy="12465000"/>
          </a:xfrm>
          <a:custGeom>
            <a:avLst/>
            <a:gdLst/>
            <a:ahLst/>
            <a:cxnLst/>
            <a:rect l="0" t="0" r="0" b="0"/>
            <a:pathLst>
              <a:path w="120000" h="120000" extrusionOk="0">
                <a:moveTo>
                  <a:pt x="0" y="0"/>
                </a:moveTo>
                <a:lnTo>
                  <a:pt x="120000" y="0"/>
                </a:lnTo>
                <a:lnTo>
                  <a:pt x="120000" y="120000"/>
                </a:lnTo>
                <a:lnTo>
                  <a:pt x="0" y="120000"/>
                </a:lnTo>
                <a:close/>
              </a:path>
            </a:pathLst>
          </a:custGeom>
          <a:solidFill>
            <a:srgbClr val="FFFFFF"/>
          </a:solidFill>
          <a:ln w="9525" cap="flat" cmpd="sng">
            <a:solidFill>
              <a:srgbClr val="000000"/>
            </a:solidFill>
            <a:prstDash val="solid"/>
            <a:miter lim="8000"/>
            <a:headEnd type="none" w="sm" len="sm"/>
            <a:tailEnd type="none" w="sm" len="sm"/>
          </a:ln>
        </p:spPr>
      </p:sp>
      <p:sp>
        <p:nvSpPr>
          <p:cNvPr id="707" name="Shape 707"/>
          <p:cNvSpPr txBox="1">
            <a:spLocks noGrp="1"/>
          </p:cNvSpPr>
          <p:nvPr>
            <p:ph type="body" idx="1"/>
          </p:nvPr>
        </p:nvSpPr>
        <p:spPr>
          <a:xfrm>
            <a:off x="685800" y="4343400"/>
            <a:ext cx="5457900" cy="40863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SzPts val="1100"/>
              <a:buNone/>
            </a:pPr>
            <a:r>
              <a:rPr lang="en-US" sz="1100">
                <a:solidFill>
                  <a:srgbClr val="000000"/>
                </a:solidFill>
                <a:latin typeface="Arial"/>
                <a:ea typeface="Arial"/>
                <a:cs typeface="Arial"/>
                <a:sym typeface="Arial"/>
              </a:rPr>
              <a:t>How will the app help your business grow. These are examples, but make sure to include how it will help your own business. </a:t>
            </a:r>
            <a:endParaRPr sz="1100">
              <a:solidFill>
                <a:srgbClr val="000000"/>
              </a:solidFill>
              <a:latin typeface="Arial"/>
              <a:ea typeface="Arial"/>
              <a:cs typeface="Arial"/>
              <a:sym typeface="Arial"/>
            </a:endParaRPr>
          </a:p>
          <a:p>
            <a:pPr marL="0" lvl="0" indent="0" rtl="0">
              <a:spcBef>
                <a:spcPts val="0"/>
              </a:spcBef>
              <a:spcAft>
                <a:spcPts val="0"/>
              </a:spcAft>
              <a:buSzPts val="1100"/>
              <a:buNone/>
            </a:pPr>
            <a:endParaRPr sz="1100">
              <a:solidFill>
                <a:srgbClr val="000000"/>
              </a:solidFill>
              <a:latin typeface="Arial"/>
              <a:ea typeface="Arial"/>
              <a:cs typeface="Arial"/>
              <a:sym typeface="Arial"/>
            </a:endParaRPr>
          </a:p>
          <a:p>
            <a:pPr marL="0" lvl="0" indent="0" rtl="0">
              <a:spcBef>
                <a:spcPts val="0"/>
              </a:spcBef>
              <a:spcAft>
                <a:spcPts val="0"/>
              </a:spcAft>
              <a:buSzPts val="1100"/>
              <a:buNone/>
            </a:pPr>
            <a:endParaRPr sz="1100">
              <a:solidFill>
                <a:srgbClr val="000000"/>
              </a:solidFill>
              <a:latin typeface="Arial"/>
              <a:ea typeface="Arial"/>
              <a:cs typeface="Arial"/>
              <a:sym typeface="Arial"/>
            </a:endParaRPr>
          </a:p>
          <a:p>
            <a:pPr marL="0" marR="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719"/>
        <p:cNvGrpSpPr/>
        <p:nvPr/>
      </p:nvGrpSpPr>
      <p:grpSpPr>
        <a:xfrm>
          <a:off x="0" y="0"/>
          <a:ext cx="0" cy="0"/>
          <a:chOff x="0" y="0"/>
          <a:chExt cx="0" cy="0"/>
        </a:xfrm>
      </p:grpSpPr>
      <p:sp>
        <p:nvSpPr>
          <p:cNvPr id="720" name="Shape 720"/>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US" sz="1100">
                <a:solidFill>
                  <a:srgbClr val="000000"/>
                </a:solidFill>
                <a:latin typeface="Arial"/>
                <a:ea typeface="Arial"/>
                <a:cs typeface="Arial"/>
                <a:sym typeface="Arial"/>
              </a:rPr>
              <a:t>CHECK IF THEY have any solution for easy mobile ordering Do they charge a percentage?</a:t>
            </a:r>
            <a:endParaRPr/>
          </a:p>
        </p:txBody>
      </p:sp>
      <p:sp>
        <p:nvSpPr>
          <p:cNvPr id="721" name="Shape 72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742"/>
        <p:cNvGrpSpPr/>
        <p:nvPr/>
      </p:nvGrpSpPr>
      <p:grpSpPr>
        <a:xfrm>
          <a:off x="0" y="0"/>
          <a:ext cx="0" cy="0"/>
          <a:chOff x="0" y="0"/>
          <a:chExt cx="0" cy="0"/>
        </a:xfrm>
      </p:grpSpPr>
      <p:sp>
        <p:nvSpPr>
          <p:cNvPr id="743" name="Shape 743"/>
          <p:cNvSpPr>
            <a:spLocks noGrp="1" noRot="1" noChangeAspect="1"/>
          </p:cNvSpPr>
          <p:nvPr>
            <p:ph type="sldImg" idx="2"/>
          </p:nvPr>
        </p:nvSpPr>
        <p:spPr>
          <a:xfrm>
            <a:off x="-16989425" y="-11796713"/>
            <a:ext cx="22153500" cy="12465000"/>
          </a:xfrm>
          <a:custGeom>
            <a:avLst/>
            <a:gdLst/>
            <a:ahLst/>
            <a:cxnLst/>
            <a:rect l="0" t="0" r="0" b="0"/>
            <a:pathLst>
              <a:path w="120000" h="120000" extrusionOk="0">
                <a:moveTo>
                  <a:pt x="0" y="0"/>
                </a:moveTo>
                <a:lnTo>
                  <a:pt x="120000" y="0"/>
                </a:lnTo>
                <a:lnTo>
                  <a:pt x="120000" y="120000"/>
                </a:lnTo>
                <a:lnTo>
                  <a:pt x="0" y="120000"/>
                </a:lnTo>
                <a:close/>
              </a:path>
            </a:pathLst>
          </a:custGeom>
          <a:solidFill>
            <a:srgbClr val="FFFFFF"/>
          </a:solidFill>
          <a:ln w="9525" cap="flat" cmpd="sng">
            <a:solidFill>
              <a:srgbClr val="000000"/>
            </a:solidFill>
            <a:prstDash val="solid"/>
            <a:miter lim="8000"/>
            <a:headEnd type="none" w="sm" len="sm"/>
            <a:tailEnd type="none" w="sm" len="sm"/>
          </a:ln>
        </p:spPr>
      </p:sp>
      <p:sp>
        <p:nvSpPr>
          <p:cNvPr id="744" name="Shape 744"/>
          <p:cNvSpPr txBox="1">
            <a:spLocks noGrp="1"/>
          </p:cNvSpPr>
          <p:nvPr>
            <p:ph type="body" idx="1"/>
          </p:nvPr>
        </p:nvSpPr>
        <p:spPr>
          <a:xfrm>
            <a:off x="685800" y="4343400"/>
            <a:ext cx="5457900" cy="40863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SzPts val="1100"/>
              <a:buNone/>
            </a:pPr>
            <a:r>
              <a:rPr lang="en-US" sz="1100">
                <a:solidFill>
                  <a:srgbClr val="000000"/>
                </a:solidFill>
                <a:latin typeface="Arial"/>
                <a:ea typeface="Arial"/>
                <a:cs typeface="Arial"/>
                <a:sym typeface="Arial"/>
              </a:rPr>
              <a:t>Customer reviews are a really big deal. Let business owners know how they work!</a:t>
            </a:r>
            <a:endParaRPr sz="1100">
              <a:solidFill>
                <a:srgbClr val="000000"/>
              </a:solidFill>
              <a:latin typeface="Arial"/>
              <a:ea typeface="Arial"/>
              <a:cs typeface="Arial"/>
              <a:sym typeface="Arial"/>
            </a:endParaRPr>
          </a:p>
          <a:p>
            <a:pPr marL="0" marR="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751"/>
        <p:cNvGrpSpPr/>
        <p:nvPr/>
      </p:nvGrpSpPr>
      <p:grpSpPr>
        <a:xfrm>
          <a:off x="0" y="0"/>
          <a:ext cx="0" cy="0"/>
          <a:chOff x="0" y="0"/>
          <a:chExt cx="0" cy="0"/>
        </a:xfrm>
      </p:grpSpPr>
      <p:sp>
        <p:nvSpPr>
          <p:cNvPr id="752" name="Shape 752"/>
          <p:cNvSpPr>
            <a:spLocks noGrp="1" noRot="1" noChangeAspect="1"/>
          </p:cNvSpPr>
          <p:nvPr>
            <p:ph type="sldImg" idx="2"/>
          </p:nvPr>
        </p:nvSpPr>
        <p:spPr>
          <a:xfrm>
            <a:off x="-16989425" y="-11796713"/>
            <a:ext cx="22153500" cy="12465000"/>
          </a:xfrm>
          <a:custGeom>
            <a:avLst/>
            <a:gdLst/>
            <a:ahLst/>
            <a:cxnLst/>
            <a:rect l="0" t="0" r="0" b="0"/>
            <a:pathLst>
              <a:path w="120000" h="120000" extrusionOk="0">
                <a:moveTo>
                  <a:pt x="0" y="0"/>
                </a:moveTo>
                <a:lnTo>
                  <a:pt x="120000" y="0"/>
                </a:lnTo>
                <a:lnTo>
                  <a:pt x="120000" y="120000"/>
                </a:lnTo>
                <a:lnTo>
                  <a:pt x="0" y="120000"/>
                </a:lnTo>
                <a:close/>
              </a:path>
            </a:pathLst>
          </a:custGeom>
          <a:solidFill>
            <a:srgbClr val="FFFFFF"/>
          </a:solidFill>
          <a:ln w="9525" cap="flat" cmpd="sng">
            <a:solidFill>
              <a:srgbClr val="000000"/>
            </a:solidFill>
            <a:prstDash val="solid"/>
            <a:miter lim="8000"/>
            <a:headEnd type="none" w="sm" len="sm"/>
            <a:tailEnd type="none" w="sm" len="sm"/>
          </a:ln>
        </p:spPr>
      </p:sp>
      <p:sp>
        <p:nvSpPr>
          <p:cNvPr id="753" name="Shape 753"/>
          <p:cNvSpPr txBox="1">
            <a:spLocks noGrp="1"/>
          </p:cNvSpPr>
          <p:nvPr>
            <p:ph type="body" idx="1"/>
          </p:nvPr>
        </p:nvSpPr>
        <p:spPr>
          <a:xfrm>
            <a:off x="685800" y="4343400"/>
            <a:ext cx="5457900" cy="40863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SzPts val="1100"/>
              <a:buNone/>
            </a:pPr>
            <a:r>
              <a:rPr lang="en-US" sz="1100">
                <a:solidFill>
                  <a:srgbClr val="000000"/>
                </a:solidFill>
                <a:latin typeface="Arial"/>
                <a:ea typeface="Arial"/>
                <a:cs typeface="Arial"/>
                <a:sym typeface="Arial"/>
              </a:rPr>
              <a:t>Remind employees they are the key to success!</a:t>
            </a:r>
            <a:endParaRPr sz="1100">
              <a:solidFill>
                <a:srgbClr val="000000"/>
              </a:solidFill>
              <a:latin typeface="Arial"/>
              <a:ea typeface="Arial"/>
              <a:cs typeface="Arial"/>
              <a:sym typeface="Arial"/>
            </a:endParaRPr>
          </a:p>
          <a:p>
            <a:pPr marL="0" marR="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756"/>
        <p:cNvGrpSpPr/>
        <p:nvPr/>
      </p:nvGrpSpPr>
      <p:grpSpPr>
        <a:xfrm>
          <a:off x="0" y="0"/>
          <a:ext cx="0" cy="0"/>
          <a:chOff x="0" y="0"/>
          <a:chExt cx="0" cy="0"/>
        </a:xfrm>
      </p:grpSpPr>
      <p:sp>
        <p:nvSpPr>
          <p:cNvPr id="757" name="Shape 757"/>
          <p:cNvSpPr>
            <a:spLocks noGrp="1" noRot="1" noChangeAspect="1"/>
          </p:cNvSpPr>
          <p:nvPr>
            <p:ph type="sldImg" idx="2"/>
          </p:nvPr>
        </p:nvSpPr>
        <p:spPr>
          <a:xfrm>
            <a:off x="-16989425" y="-11796713"/>
            <a:ext cx="22153500" cy="12465000"/>
          </a:xfrm>
          <a:custGeom>
            <a:avLst/>
            <a:gdLst/>
            <a:ahLst/>
            <a:cxnLst/>
            <a:rect l="0" t="0" r="0" b="0"/>
            <a:pathLst>
              <a:path w="120000" h="120000" extrusionOk="0">
                <a:moveTo>
                  <a:pt x="0" y="0"/>
                </a:moveTo>
                <a:lnTo>
                  <a:pt x="120000" y="0"/>
                </a:lnTo>
                <a:lnTo>
                  <a:pt x="120000" y="120000"/>
                </a:lnTo>
                <a:lnTo>
                  <a:pt x="0" y="120000"/>
                </a:lnTo>
                <a:close/>
              </a:path>
            </a:pathLst>
          </a:custGeom>
          <a:solidFill>
            <a:srgbClr val="FFFFFF"/>
          </a:solidFill>
          <a:ln w="9525" cap="flat" cmpd="sng">
            <a:solidFill>
              <a:srgbClr val="000000"/>
            </a:solidFill>
            <a:prstDash val="solid"/>
            <a:miter lim="8000"/>
            <a:headEnd type="none" w="sm" len="sm"/>
            <a:tailEnd type="none" w="sm" len="sm"/>
          </a:ln>
        </p:spPr>
      </p:sp>
      <p:sp>
        <p:nvSpPr>
          <p:cNvPr id="758" name="Shape 758"/>
          <p:cNvSpPr txBox="1">
            <a:spLocks noGrp="1"/>
          </p:cNvSpPr>
          <p:nvPr>
            <p:ph type="body" idx="1"/>
          </p:nvPr>
        </p:nvSpPr>
        <p:spPr>
          <a:xfrm>
            <a:off x="685800" y="4343400"/>
            <a:ext cx="5457900" cy="40863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Clr>
                <a:srgbClr val="000000"/>
              </a:buClr>
              <a:buSzPts val="1100"/>
              <a:buFont typeface="Arial"/>
              <a:buNone/>
            </a:pPr>
            <a:r>
              <a:rPr lang="en-US" sz="1100">
                <a:solidFill>
                  <a:srgbClr val="000000"/>
                </a:solidFill>
                <a:latin typeface="Arial"/>
                <a:ea typeface="Arial"/>
                <a:cs typeface="Arial"/>
                <a:sym typeface="Arial"/>
              </a:rPr>
              <a:t>Here you want to engage your staff, and include them in that “vision”. Let them know that they are an integral part of the app implementation and adoption.</a:t>
            </a:r>
            <a:endParaRPr sz="1100">
              <a:solidFill>
                <a:srgbClr val="000000"/>
              </a:solidFill>
              <a:latin typeface="Arial"/>
              <a:ea typeface="Arial"/>
              <a:cs typeface="Arial"/>
              <a:sym typeface="Arial"/>
            </a:endParaRPr>
          </a:p>
          <a:p>
            <a:pPr marL="0" lvl="0" indent="0" rtl="0">
              <a:spcBef>
                <a:spcPts val="0"/>
              </a:spcBef>
              <a:spcAft>
                <a:spcPts val="0"/>
              </a:spcAft>
              <a:buClr>
                <a:srgbClr val="000000"/>
              </a:buClr>
              <a:buSzPts val="1100"/>
              <a:buFont typeface="Arial"/>
              <a:buNone/>
            </a:pPr>
            <a:endParaRPr sz="1100">
              <a:solidFill>
                <a:srgbClr val="000000"/>
              </a:solidFill>
              <a:latin typeface="Arial"/>
              <a:ea typeface="Arial"/>
              <a:cs typeface="Arial"/>
              <a:sym typeface="Arial"/>
            </a:endParaRPr>
          </a:p>
          <a:p>
            <a:pPr marL="0" lvl="0" indent="0" rtl="0">
              <a:spcBef>
                <a:spcPts val="0"/>
              </a:spcBef>
              <a:spcAft>
                <a:spcPts val="0"/>
              </a:spcAft>
              <a:buClr>
                <a:srgbClr val="000000"/>
              </a:buClr>
              <a:buSzPts val="1100"/>
              <a:buFont typeface="Arial"/>
              <a:buNone/>
            </a:pPr>
            <a:r>
              <a:rPr lang="en-US" sz="1100">
                <a:solidFill>
                  <a:srgbClr val="000000"/>
                </a:solidFill>
                <a:latin typeface="Arial"/>
                <a:ea typeface="Arial"/>
                <a:cs typeface="Arial"/>
                <a:sym typeface="Arial"/>
              </a:rPr>
              <a:t>**Add a picture of your staff to showcase them by clicking on Background &gt; Choose Image &gt; Choose an image to upload.</a:t>
            </a:r>
            <a:endParaRPr sz="1100">
              <a:solidFill>
                <a:srgbClr val="000000"/>
              </a:solidFill>
              <a:latin typeface="Arial"/>
              <a:ea typeface="Arial"/>
              <a:cs typeface="Arial"/>
              <a:sym typeface="Arial"/>
            </a:endParaRPr>
          </a:p>
          <a:p>
            <a:pPr marL="0" lvl="0" indent="0" rtl="0">
              <a:spcBef>
                <a:spcPts val="0"/>
              </a:spcBef>
              <a:spcAft>
                <a:spcPts val="0"/>
              </a:spcAft>
              <a:buClr>
                <a:srgbClr val="000000"/>
              </a:buClr>
              <a:buSzPts val="1100"/>
              <a:buFont typeface="Arial"/>
              <a:buNone/>
            </a:pPr>
            <a:endParaRPr sz="1100">
              <a:solidFill>
                <a:srgbClr val="000000"/>
              </a:solidFill>
              <a:latin typeface="Arial"/>
              <a:ea typeface="Arial"/>
              <a:cs typeface="Arial"/>
              <a:sym typeface="Arial"/>
            </a:endParaRPr>
          </a:p>
          <a:p>
            <a:pPr marL="0" marR="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763"/>
        <p:cNvGrpSpPr/>
        <p:nvPr/>
      </p:nvGrpSpPr>
      <p:grpSpPr>
        <a:xfrm>
          <a:off x="0" y="0"/>
          <a:ext cx="0" cy="0"/>
          <a:chOff x="0" y="0"/>
          <a:chExt cx="0" cy="0"/>
        </a:xfrm>
      </p:grpSpPr>
      <p:sp>
        <p:nvSpPr>
          <p:cNvPr id="764" name="Shape 764"/>
          <p:cNvSpPr>
            <a:spLocks noGrp="1" noRot="1" noChangeAspect="1"/>
          </p:cNvSpPr>
          <p:nvPr>
            <p:ph type="sldImg" idx="2"/>
          </p:nvPr>
        </p:nvSpPr>
        <p:spPr>
          <a:xfrm>
            <a:off x="-16989425" y="-11796713"/>
            <a:ext cx="22153500" cy="12465000"/>
          </a:xfrm>
          <a:custGeom>
            <a:avLst/>
            <a:gdLst/>
            <a:ahLst/>
            <a:cxnLst/>
            <a:rect l="0" t="0" r="0" b="0"/>
            <a:pathLst>
              <a:path w="120000" h="120000" extrusionOk="0">
                <a:moveTo>
                  <a:pt x="0" y="0"/>
                </a:moveTo>
                <a:lnTo>
                  <a:pt x="120000" y="0"/>
                </a:lnTo>
                <a:lnTo>
                  <a:pt x="120000" y="120000"/>
                </a:lnTo>
                <a:lnTo>
                  <a:pt x="0" y="120000"/>
                </a:lnTo>
                <a:close/>
              </a:path>
            </a:pathLst>
          </a:custGeom>
          <a:solidFill>
            <a:srgbClr val="FFFFFF"/>
          </a:solidFill>
          <a:ln w="9525" cap="flat" cmpd="sng">
            <a:solidFill>
              <a:srgbClr val="000000"/>
            </a:solidFill>
            <a:prstDash val="solid"/>
            <a:miter lim="8000"/>
            <a:headEnd type="none" w="sm" len="sm"/>
            <a:tailEnd type="none" w="sm" len="sm"/>
          </a:ln>
        </p:spPr>
      </p:sp>
      <p:sp>
        <p:nvSpPr>
          <p:cNvPr id="765" name="Shape 765"/>
          <p:cNvSpPr txBox="1">
            <a:spLocks noGrp="1"/>
          </p:cNvSpPr>
          <p:nvPr>
            <p:ph type="body" idx="1"/>
          </p:nvPr>
        </p:nvSpPr>
        <p:spPr>
          <a:xfrm>
            <a:off x="685800" y="4343400"/>
            <a:ext cx="5457900" cy="408630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773"/>
        <p:cNvGrpSpPr/>
        <p:nvPr/>
      </p:nvGrpSpPr>
      <p:grpSpPr>
        <a:xfrm>
          <a:off x="0" y="0"/>
          <a:ext cx="0" cy="0"/>
          <a:chOff x="0" y="0"/>
          <a:chExt cx="0" cy="0"/>
        </a:xfrm>
      </p:grpSpPr>
      <p:sp>
        <p:nvSpPr>
          <p:cNvPr id="774" name="Shape 774"/>
          <p:cNvSpPr>
            <a:spLocks noGrp="1" noRot="1" noChangeAspect="1"/>
          </p:cNvSpPr>
          <p:nvPr>
            <p:ph type="sldImg" idx="2"/>
          </p:nvPr>
        </p:nvSpPr>
        <p:spPr>
          <a:xfrm>
            <a:off x="-16989425" y="-11796713"/>
            <a:ext cx="22153500" cy="12465000"/>
          </a:xfrm>
          <a:custGeom>
            <a:avLst/>
            <a:gdLst/>
            <a:ahLst/>
            <a:cxnLst/>
            <a:rect l="0" t="0" r="0" b="0"/>
            <a:pathLst>
              <a:path w="120000" h="120000" extrusionOk="0">
                <a:moveTo>
                  <a:pt x="0" y="0"/>
                </a:moveTo>
                <a:lnTo>
                  <a:pt x="120000" y="0"/>
                </a:lnTo>
                <a:lnTo>
                  <a:pt x="120000" y="120000"/>
                </a:lnTo>
                <a:lnTo>
                  <a:pt x="0" y="120000"/>
                </a:lnTo>
                <a:close/>
              </a:path>
            </a:pathLst>
          </a:custGeom>
          <a:solidFill>
            <a:srgbClr val="FFFFFF"/>
          </a:solidFill>
          <a:ln w="9525" cap="flat" cmpd="sng">
            <a:solidFill>
              <a:srgbClr val="000000"/>
            </a:solidFill>
            <a:prstDash val="solid"/>
            <a:miter lim="8000"/>
            <a:headEnd type="none" w="sm" len="sm"/>
            <a:tailEnd type="none" w="sm" len="sm"/>
          </a:ln>
        </p:spPr>
      </p:sp>
      <p:sp>
        <p:nvSpPr>
          <p:cNvPr id="775" name="Shape 775"/>
          <p:cNvSpPr txBox="1">
            <a:spLocks noGrp="1"/>
          </p:cNvSpPr>
          <p:nvPr>
            <p:ph type="body" idx="1"/>
          </p:nvPr>
        </p:nvSpPr>
        <p:spPr>
          <a:xfrm>
            <a:off x="685800" y="4343400"/>
            <a:ext cx="5457900" cy="40863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SzPts val="1100"/>
              <a:buNone/>
            </a:pPr>
            <a:r>
              <a:rPr lang="en-US" sz="1100">
                <a:solidFill>
                  <a:srgbClr val="000000"/>
                </a:solidFill>
                <a:latin typeface="Arial"/>
                <a:ea typeface="Arial"/>
                <a:cs typeface="Arial"/>
                <a:sym typeface="Arial"/>
              </a:rPr>
              <a:t>Here you want to engage your staff, and include them in that “vision”. Let them know that they are an integral part of the app implementation and adoption. </a:t>
            </a:r>
            <a:endParaRPr sz="1100">
              <a:solidFill>
                <a:srgbClr val="000000"/>
              </a:solidFill>
              <a:latin typeface="Arial"/>
              <a:ea typeface="Arial"/>
              <a:cs typeface="Arial"/>
              <a:sym typeface="Arial"/>
            </a:endParaRPr>
          </a:p>
          <a:p>
            <a:pPr marL="0" lvl="0" indent="0" rtl="0">
              <a:spcBef>
                <a:spcPts val="0"/>
              </a:spcBef>
              <a:spcAft>
                <a:spcPts val="0"/>
              </a:spcAft>
              <a:buSzPts val="1100"/>
              <a:buNone/>
            </a:pPr>
            <a:endParaRPr sz="1100">
              <a:solidFill>
                <a:srgbClr val="000000"/>
              </a:solidFill>
              <a:latin typeface="Arial"/>
              <a:ea typeface="Arial"/>
              <a:cs typeface="Arial"/>
              <a:sym typeface="Arial"/>
            </a:endParaRPr>
          </a:p>
          <a:p>
            <a:pPr marL="0" lvl="0" indent="0" rtl="0">
              <a:spcBef>
                <a:spcPts val="0"/>
              </a:spcBef>
              <a:spcAft>
                <a:spcPts val="0"/>
              </a:spcAft>
              <a:buSzPts val="1100"/>
              <a:buNone/>
            </a:pPr>
            <a:endParaRPr sz="1100">
              <a:solidFill>
                <a:srgbClr val="000000"/>
              </a:solidFill>
              <a:latin typeface="Arial"/>
              <a:ea typeface="Arial"/>
              <a:cs typeface="Arial"/>
              <a:sym typeface="Arial"/>
            </a:endParaRPr>
          </a:p>
          <a:p>
            <a:pPr marL="0" marR="0" lvl="0" indent="0" algn="l" rtl="0">
              <a:spcBef>
                <a:spcPts val="0"/>
              </a:spcBef>
              <a:spcAft>
                <a:spcPts val="0"/>
              </a:spcAft>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778"/>
        <p:cNvGrpSpPr/>
        <p:nvPr/>
      </p:nvGrpSpPr>
      <p:grpSpPr>
        <a:xfrm>
          <a:off x="0" y="0"/>
          <a:ext cx="0" cy="0"/>
          <a:chOff x="0" y="0"/>
          <a:chExt cx="0" cy="0"/>
        </a:xfrm>
      </p:grpSpPr>
      <p:sp>
        <p:nvSpPr>
          <p:cNvPr id="779" name="Shape 779"/>
          <p:cNvSpPr>
            <a:spLocks noGrp="1" noRot="1" noChangeAspect="1"/>
          </p:cNvSpPr>
          <p:nvPr>
            <p:ph type="sldImg" idx="2"/>
          </p:nvPr>
        </p:nvSpPr>
        <p:spPr>
          <a:xfrm>
            <a:off x="-16989425" y="-11796713"/>
            <a:ext cx="22153500" cy="12465000"/>
          </a:xfrm>
          <a:custGeom>
            <a:avLst/>
            <a:gdLst/>
            <a:ahLst/>
            <a:cxnLst/>
            <a:rect l="0" t="0" r="0" b="0"/>
            <a:pathLst>
              <a:path w="120000" h="120000" extrusionOk="0">
                <a:moveTo>
                  <a:pt x="0" y="0"/>
                </a:moveTo>
                <a:lnTo>
                  <a:pt x="120000" y="0"/>
                </a:lnTo>
                <a:lnTo>
                  <a:pt x="120000" y="120000"/>
                </a:lnTo>
                <a:lnTo>
                  <a:pt x="0" y="120000"/>
                </a:lnTo>
                <a:close/>
              </a:path>
            </a:pathLst>
          </a:custGeom>
          <a:solidFill>
            <a:srgbClr val="FFFFFF"/>
          </a:solidFill>
          <a:ln w="9525" cap="flat" cmpd="sng">
            <a:solidFill>
              <a:srgbClr val="000000"/>
            </a:solidFill>
            <a:prstDash val="solid"/>
            <a:miter lim="8000"/>
            <a:headEnd type="none" w="sm" len="sm"/>
            <a:tailEnd type="none" w="sm" len="sm"/>
          </a:ln>
        </p:spPr>
      </p:sp>
      <p:sp>
        <p:nvSpPr>
          <p:cNvPr id="780" name="Shape 780"/>
          <p:cNvSpPr txBox="1">
            <a:spLocks noGrp="1"/>
          </p:cNvSpPr>
          <p:nvPr>
            <p:ph type="body" idx="1"/>
          </p:nvPr>
        </p:nvSpPr>
        <p:spPr>
          <a:xfrm>
            <a:off x="685800" y="4343400"/>
            <a:ext cx="5457900" cy="40863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Clr>
                <a:srgbClr val="000000"/>
              </a:buClr>
              <a:buSzPts val="1100"/>
              <a:buFont typeface="Arial"/>
              <a:buNone/>
            </a:pPr>
            <a:r>
              <a:rPr lang="en-US" sz="1100">
                <a:solidFill>
                  <a:srgbClr val="000000"/>
                </a:solidFill>
                <a:latin typeface="Arial"/>
                <a:ea typeface="Arial"/>
                <a:cs typeface="Arial"/>
                <a:sym typeface="Arial"/>
              </a:rPr>
              <a:t>How will the app help your business grow. These are examples, but make sure to include how it will help your own business. </a:t>
            </a:r>
            <a:endParaRPr sz="1100">
              <a:solidFill>
                <a:srgbClr val="000000"/>
              </a:solidFill>
              <a:latin typeface="Arial"/>
              <a:ea typeface="Arial"/>
              <a:cs typeface="Arial"/>
              <a:sym typeface="Arial"/>
            </a:endParaRPr>
          </a:p>
          <a:p>
            <a:pPr marL="0" lvl="0" indent="0" rtl="0">
              <a:spcBef>
                <a:spcPts val="0"/>
              </a:spcBef>
              <a:spcAft>
                <a:spcPts val="0"/>
              </a:spcAft>
              <a:buClr>
                <a:srgbClr val="000000"/>
              </a:buClr>
              <a:buSzPts val="1100"/>
              <a:buFont typeface="Arial"/>
              <a:buNone/>
            </a:pPr>
            <a:endParaRPr sz="1100">
              <a:solidFill>
                <a:srgbClr val="000000"/>
              </a:solidFill>
              <a:latin typeface="Arial"/>
              <a:ea typeface="Arial"/>
              <a:cs typeface="Arial"/>
              <a:sym typeface="Arial"/>
            </a:endParaRPr>
          </a:p>
          <a:p>
            <a:pPr marL="0" marR="0" lvl="0" indent="0" algn="l" rtl="0">
              <a:spcBef>
                <a:spcPts val="0"/>
              </a:spcBef>
              <a:spcAft>
                <a:spcPts val="0"/>
              </a:spcAft>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799"/>
        <p:cNvGrpSpPr/>
        <p:nvPr/>
      </p:nvGrpSpPr>
      <p:grpSpPr>
        <a:xfrm>
          <a:off x="0" y="0"/>
          <a:ext cx="0" cy="0"/>
          <a:chOff x="0" y="0"/>
          <a:chExt cx="0" cy="0"/>
        </a:xfrm>
      </p:grpSpPr>
      <p:sp>
        <p:nvSpPr>
          <p:cNvPr id="800" name="Shape 800"/>
          <p:cNvSpPr>
            <a:spLocks noGrp="1" noRot="1" noChangeAspect="1"/>
          </p:cNvSpPr>
          <p:nvPr>
            <p:ph type="sldImg" idx="2"/>
          </p:nvPr>
        </p:nvSpPr>
        <p:spPr>
          <a:xfrm>
            <a:off x="-16989425" y="-11796713"/>
            <a:ext cx="22153500" cy="12465000"/>
          </a:xfrm>
          <a:custGeom>
            <a:avLst/>
            <a:gdLst/>
            <a:ahLst/>
            <a:cxnLst/>
            <a:rect l="0" t="0" r="0" b="0"/>
            <a:pathLst>
              <a:path w="120000" h="120000" extrusionOk="0">
                <a:moveTo>
                  <a:pt x="0" y="0"/>
                </a:moveTo>
                <a:lnTo>
                  <a:pt x="120000" y="0"/>
                </a:lnTo>
                <a:lnTo>
                  <a:pt x="120000" y="120000"/>
                </a:lnTo>
                <a:lnTo>
                  <a:pt x="0" y="120000"/>
                </a:lnTo>
                <a:close/>
              </a:path>
            </a:pathLst>
          </a:custGeom>
          <a:solidFill>
            <a:srgbClr val="FFFFFF"/>
          </a:solidFill>
          <a:ln w="9525" cap="flat" cmpd="sng">
            <a:solidFill>
              <a:srgbClr val="000000"/>
            </a:solidFill>
            <a:prstDash val="solid"/>
            <a:miter lim="8000"/>
            <a:headEnd type="none" w="sm" len="sm"/>
            <a:tailEnd type="none" w="sm" len="sm"/>
          </a:ln>
        </p:spPr>
      </p:sp>
      <p:sp>
        <p:nvSpPr>
          <p:cNvPr id="801" name="Shape 801"/>
          <p:cNvSpPr txBox="1">
            <a:spLocks noGrp="1"/>
          </p:cNvSpPr>
          <p:nvPr>
            <p:ph type="body" idx="1"/>
          </p:nvPr>
        </p:nvSpPr>
        <p:spPr>
          <a:xfrm>
            <a:off x="685800" y="4343400"/>
            <a:ext cx="5457900" cy="40863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SzPts val="1100"/>
              <a:buNone/>
            </a:pPr>
            <a:r>
              <a:rPr lang="en-US" sz="1100">
                <a:solidFill>
                  <a:srgbClr val="000000"/>
                </a:solidFill>
                <a:latin typeface="Arial"/>
                <a:ea typeface="Arial"/>
                <a:cs typeface="Arial"/>
                <a:sym typeface="Arial"/>
              </a:rPr>
              <a:t>After every feature, you will explain exactly how the staff will use them.</a:t>
            </a:r>
            <a:r>
              <a:rPr lang="en-US" sz="1100" i="1">
                <a:solidFill>
                  <a:srgbClr val="000000"/>
                </a:solidFill>
                <a:latin typeface="Arial"/>
                <a:ea typeface="Arial"/>
                <a:cs typeface="Arial"/>
                <a:sym typeface="Arial"/>
              </a:rPr>
              <a:t> FILL OUT THE EXACT INSTRUCTIONS. </a:t>
            </a:r>
            <a:endParaRPr sz="1100" i="1">
              <a:solidFill>
                <a:srgbClr val="000000"/>
              </a:solidFill>
              <a:latin typeface="Arial"/>
              <a:ea typeface="Arial"/>
              <a:cs typeface="Arial"/>
              <a:sym typeface="Arial"/>
            </a:endParaRPr>
          </a:p>
          <a:p>
            <a:pPr marL="0" lvl="0" indent="0" rtl="0">
              <a:spcBef>
                <a:spcPts val="0"/>
              </a:spcBef>
              <a:spcAft>
                <a:spcPts val="0"/>
              </a:spcAft>
              <a:buSzPts val="1100"/>
              <a:buNone/>
            </a:pPr>
            <a:endParaRPr sz="1100">
              <a:solidFill>
                <a:srgbClr val="000000"/>
              </a:solidFill>
              <a:latin typeface="Arial"/>
              <a:ea typeface="Arial"/>
              <a:cs typeface="Arial"/>
              <a:sym typeface="Arial"/>
            </a:endParaRPr>
          </a:p>
          <a:p>
            <a:pPr marL="0" marR="0" lvl="0" indent="0" algn="l" rtl="0">
              <a:spcBef>
                <a:spcPts val="0"/>
              </a:spcBef>
              <a:spcAft>
                <a:spcPts val="0"/>
              </a:spcAft>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810"/>
        <p:cNvGrpSpPr/>
        <p:nvPr/>
      </p:nvGrpSpPr>
      <p:grpSpPr>
        <a:xfrm>
          <a:off x="0" y="0"/>
          <a:ext cx="0" cy="0"/>
          <a:chOff x="0" y="0"/>
          <a:chExt cx="0" cy="0"/>
        </a:xfrm>
      </p:grpSpPr>
      <p:sp>
        <p:nvSpPr>
          <p:cNvPr id="811" name="Shape 811"/>
          <p:cNvSpPr>
            <a:spLocks noGrp="1" noRot="1" noChangeAspect="1"/>
          </p:cNvSpPr>
          <p:nvPr>
            <p:ph type="sldImg" idx="2"/>
          </p:nvPr>
        </p:nvSpPr>
        <p:spPr>
          <a:xfrm>
            <a:off x="-16989425" y="-11796713"/>
            <a:ext cx="22153500" cy="12465000"/>
          </a:xfrm>
          <a:custGeom>
            <a:avLst/>
            <a:gdLst/>
            <a:ahLst/>
            <a:cxnLst/>
            <a:rect l="0" t="0" r="0" b="0"/>
            <a:pathLst>
              <a:path w="120000" h="120000" extrusionOk="0">
                <a:moveTo>
                  <a:pt x="0" y="0"/>
                </a:moveTo>
                <a:lnTo>
                  <a:pt x="120000" y="0"/>
                </a:lnTo>
                <a:lnTo>
                  <a:pt x="120000" y="120000"/>
                </a:lnTo>
                <a:lnTo>
                  <a:pt x="0" y="120000"/>
                </a:lnTo>
                <a:close/>
              </a:path>
            </a:pathLst>
          </a:custGeom>
          <a:solidFill>
            <a:srgbClr val="FFFFFF"/>
          </a:solidFill>
          <a:ln w="9525" cap="flat" cmpd="sng">
            <a:solidFill>
              <a:srgbClr val="000000"/>
            </a:solidFill>
            <a:prstDash val="solid"/>
            <a:miter lim="8000"/>
            <a:headEnd type="none" w="sm" len="sm"/>
            <a:tailEnd type="none" w="sm" len="sm"/>
          </a:ln>
        </p:spPr>
      </p:sp>
      <p:sp>
        <p:nvSpPr>
          <p:cNvPr id="812" name="Shape 812"/>
          <p:cNvSpPr txBox="1">
            <a:spLocks noGrp="1"/>
          </p:cNvSpPr>
          <p:nvPr>
            <p:ph type="body" idx="1"/>
          </p:nvPr>
        </p:nvSpPr>
        <p:spPr>
          <a:xfrm>
            <a:off x="685800" y="4343400"/>
            <a:ext cx="5457900" cy="40863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SzPts val="1100"/>
              <a:buNone/>
            </a:pPr>
            <a:r>
              <a:rPr lang="en-US" sz="1100">
                <a:solidFill>
                  <a:srgbClr val="000000"/>
                </a:solidFill>
                <a:latin typeface="Arial"/>
                <a:ea typeface="Arial"/>
                <a:cs typeface="Arial"/>
                <a:sym typeface="Arial"/>
              </a:rPr>
              <a:t>How will the app help your business grow. These are examples, but make sure to include how it will help your own business. </a:t>
            </a:r>
            <a:endParaRPr sz="1100">
              <a:solidFill>
                <a:srgbClr val="000000"/>
              </a:solidFill>
              <a:latin typeface="Arial"/>
              <a:ea typeface="Arial"/>
              <a:cs typeface="Arial"/>
              <a:sym typeface="Arial"/>
            </a:endParaRPr>
          </a:p>
          <a:p>
            <a:pPr marL="0" lvl="0" indent="0" rtl="0">
              <a:spcBef>
                <a:spcPts val="0"/>
              </a:spcBef>
              <a:spcAft>
                <a:spcPts val="0"/>
              </a:spcAft>
              <a:buSzPts val="1100"/>
              <a:buNone/>
            </a:pPr>
            <a:endParaRPr sz="1100">
              <a:solidFill>
                <a:srgbClr val="000000"/>
              </a:solidFill>
              <a:latin typeface="Arial"/>
              <a:ea typeface="Arial"/>
              <a:cs typeface="Arial"/>
              <a:sym typeface="Arial"/>
            </a:endParaRPr>
          </a:p>
          <a:p>
            <a:pPr marL="0" lvl="0" indent="0" rtl="0">
              <a:spcBef>
                <a:spcPts val="0"/>
              </a:spcBef>
              <a:spcAft>
                <a:spcPts val="0"/>
              </a:spcAft>
              <a:buSzPts val="1100"/>
              <a:buNone/>
            </a:pPr>
            <a:endParaRPr sz="1100">
              <a:solidFill>
                <a:srgbClr val="000000"/>
              </a:solidFill>
              <a:latin typeface="Arial"/>
              <a:ea typeface="Arial"/>
              <a:cs typeface="Arial"/>
              <a:sym typeface="Arial"/>
            </a:endParaRPr>
          </a:p>
          <a:p>
            <a:pPr marL="0" marR="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588"/>
        <p:cNvGrpSpPr/>
        <p:nvPr/>
      </p:nvGrpSpPr>
      <p:grpSpPr>
        <a:xfrm>
          <a:off x="0" y="0"/>
          <a:ext cx="0" cy="0"/>
          <a:chOff x="0" y="0"/>
          <a:chExt cx="0" cy="0"/>
        </a:xfrm>
      </p:grpSpPr>
      <p:sp>
        <p:nvSpPr>
          <p:cNvPr id="589" name="Shape 589"/>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
        <p:nvSpPr>
          <p:cNvPr id="590" name="Shape 59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823"/>
        <p:cNvGrpSpPr/>
        <p:nvPr/>
      </p:nvGrpSpPr>
      <p:grpSpPr>
        <a:xfrm>
          <a:off x="0" y="0"/>
          <a:ext cx="0" cy="0"/>
          <a:chOff x="0" y="0"/>
          <a:chExt cx="0" cy="0"/>
        </a:xfrm>
      </p:grpSpPr>
      <p:sp>
        <p:nvSpPr>
          <p:cNvPr id="824" name="Shape 824"/>
          <p:cNvSpPr>
            <a:spLocks noGrp="1" noRot="1" noChangeAspect="1"/>
          </p:cNvSpPr>
          <p:nvPr>
            <p:ph type="sldImg" idx="2"/>
          </p:nvPr>
        </p:nvSpPr>
        <p:spPr>
          <a:xfrm>
            <a:off x="-16989425" y="-11796713"/>
            <a:ext cx="22153563" cy="12465051"/>
          </a:xfrm>
          <a:custGeom>
            <a:avLst/>
            <a:gdLst/>
            <a:ahLst/>
            <a:cxnLst/>
            <a:rect l="0" t="0" r="0" b="0"/>
            <a:pathLst>
              <a:path w="120000" h="120000" extrusionOk="0">
                <a:moveTo>
                  <a:pt x="0" y="0"/>
                </a:moveTo>
                <a:lnTo>
                  <a:pt x="120000" y="0"/>
                </a:lnTo>
                <a:lnTo>
                  <a:pt x="120000" y="120000"/>
                </a:lnTo>
                <a:lnTo>
                  <a:pt x="0" y="120000"/>
                </a:lnTo>
                <a:close/>
              </a:path>
            </a:pathLst>
          </a:custGeom>
          <a:solidFill>
            <a:srgbClr val="FFFFFF"/>
          </a:solidFill>
          <a:ln w="9525" cap="flat" cmpd="sng">
            <a:solidFill>
              <a:srgbClr val="000000"/>
            </a:solidFill>
            <a:prstDash val="solid"/>
            <a:miter lim="8000"/>
            <a:headEnd type="none" w="sm" len="sm"/>
            <a:tailEnd type="none" w="sm" len="sm"/>
          </a:ln>
        </p:spPr>
      </p:sp>
      <p:sp>
        <p:nvSpPr>
          <p:cNvPr id="825" name="Shape 825"/>
          <p:cNvSpPr txBox="1">
            <a:spLocks noGrp="1"/>
          </p:cNvSpPr>
          <p:nvPr>
            <p:ph type="body" idx="1"/>
          </p:nvPr>
        </p:nvSpPr>
        <p:spPr>
          <a:xfrm>
            <a:off x="685800" y="4343400"/>
            <a:ext cx="5457825" cy="4086225"/>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Clr>
                <a:srgbClr val="000000"/>
              </a:buClr>
              <a:buSzPts val="1100"/>
              <a:buFont typeface="Arial"/>
              <a:buNone/>
            </a:pPr>
            <a:r>
              <a:rPr lang="en-US" sz="1100">
                <a:solidFill>
                  <a:srgbClr val="000000"/>
                </a:solidFill>
                <a:latin typeface="Arial"/>
                <a:ea typeface="Arial"/>
                <a:cs typeface="Arial"/>
                <a:sym typeface="Arial"/>
              </a:rPr>
              <a:t>This is a sample order process. Tailor this to your ordering process.</a:t>
            </a:r>
            <a:endParaRPr sz="1100">
              <a:solidFill>
                <a:srgbClr val="000000"/>
              </a:solidFill>
              <a:latin typeface="Arial"/>
              <a:ea typeface="Arial"/>
              <a:cs typeface="Arial"/>
              <a:sym typeface="Arial"/>
            </a:endParaRPr>
          </a:p>
          <a:p>
            <a:pPr marL="0" marR="0" lvl="0" indent="0" algn="l" rtl="0">
              <a:spcBef>
                <a:spcPts val="0"/>
              </a:spcBef>
              <a:spcAft>
                <a:spcPts val="0"/>
              </a:spcAft>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835"/>
        <p:cNvGrpSpPr/>
        <p:nvPr/>
      </p:nvGrpSpPr>
      <p:grpSpPr>
        <a:xfrm>
          <a:off x="0" y="0"/>
          <a:ext cx="0" cy="0"/>
          <a:chOff x="0" y="0"/>
          <a:chExt cx="0" cy="0"/>
        </a:xfrm>
      </p:grpSpPr>
      <p:sp>
        <p:nvSpPr>
          <p:cNvPr id="836" name="Shape 836"/>
          <p:cNvSpPr>
            <a:spLocks noGrp="1" noRot="1" noChangeAspect="1"/>
          </p:cNvSpPr>
          <p:nvPr>
            <p:ph type="sldImg" idx="2"/>
          </p:nvPr>
        </p:nvSpPr>
        <p:spPr>
          <a:xfrm>
            <a:off x="-16989425" y="-11796713"/>
            <a:ext cx="22153500" cy="12465000"/>
          </a:xfrm>
          <a:custGeom>
            <a:avLst/>
            <a:gdLst/>
            <a:ahLst/>
            <a:cxnLst/>
            <a:rect l="0" t="0" r="0" b="0"/>
            <a:pathLst>
              <a:path w="120000" h="120000" extrusionOk="0">
                <a:moveTo>
                  <a:pt x="0" y="0"/>
                </a:moveTo>
                <a:lnTo>
                  <a:pt x="120000" y="0"/>
                </a:lnTo>
                <a:lnTo>
                  <a:pt x="120000" y="120000"/>
                </a:lnTo>
                <a:lnTo>
                  <a:pt x="0" y="120000"/>
                </a:lnTo>
                <a:close/>
              </a:path>
            </a:pathLst>
          </a:custGeom>
          <a:solidFill>
            <a:srgbClr val="FFFFFF"/>
          </a:solidFill>
          <a:ln w="9525" cap="flat" cmpd="sng">
            <a:solidFill>
              <a:srgbClr val="000000"/>
            </a:solidFill>
            <a:prstDash val="solid"/>
            <a:miter lim="8000"/>
            <a:headEnd type="none" w="sm" len="sm"/>
            <a:tailEnd type="none" w="sm" len="sm"/>
          </a:ln>
        </p:spPr>
      </p:sp>
      <p:sp>
        <p:nvSpPr>
          <p:cNvPr id="837" name="Shape 837"/>
          <p:cNvSpPr txBox="1">
            <a:spLocks noGrp="1"/>
          </p:cNvSpPr>
          <p:nvPr>
            <p:ph type="body" idx="1"/>
          </p:nvPr>
        </p:nvSpPr>
        <p:spPr>
          <a:xfrm>
            <a:off x="685800" y="4343400"/>
            <a:ext cx="5457900" cy="40863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SzPts val="1100"/>
              <a:buNone/>
            </a:pPr>
            <a:r>
              <a:rPr lang="en-US" sz="1100">
                <a:solidFill>
                  <a:srgbClr val="000000"/>
                </a:solidFill>
                <a:latin typeface="Arial"/>
                <a:ea typeface="Arial"/>
                <a:cs typeface="Arial"/>
                <a:sym typeface="Arial"/>
              </a:rPr>
              <a:t>ANYTHING THAT THE APP WOULD DO BETTER THAN A WEBSITE GOES HERE</a:t>
            </a:r>
            <a:endParaRPr sz="1100">
              <a:solidFill>
                <a:srgbClr val="000000"/>
              </a:solidFill>
              <a:latin typeface="Arial"/>
              <a:ea typeface="Arial"/>
              <a:cs typeface="Arial"/>
              <a:sym typeface="Arial"/>
            </a:endParaRPr>
          </a:p>
          <a:p>
            <a:pPr marL="0" marR="0" lvl="0" indent="0" algn="l" rtl="0">
              <a:spcBef>
                <a:spcPts val="0"/>
              </a:spcBef>
              <a:spcAft>
                <a:spcPts val="0"/>
              </a:spcAft>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840"/>
        <p:cNvGrpSpPr/>
        <p:nvPr/>
      </p:nvGrpSpPr>
      <p:grpSpPr>
        <a:xfrm>
          <a:off x="0" y="0"/>
          <a:ext cx="0" cy="0"/>
          <a:chOff x="0" y="0"/>
          <a:chExt cx="0" cy="0"/>
        </a:xfrm>
      </p:grpSpPr>
      <p:sp>
        <p:nvSpPr>
          <p:cNvPr id="841" name="Shape 841"/>
          <p:cNvSpPr>
            <a:spLocks noGrp="1" noRot="1" noChangeAspect="1"/>
          </p:cNvSpPr>
          <p:nvPr>
            <p:ph type="sldImg" idx="2"/>
          </p:nvPr>
        </p:nvSpPr>
        <p:spPr>
          <a:xfrm>
            <a:off x="-16989425" y="-11796713"/>
            <a:ext cx="22153500" cy="12465000"/>
          </a:xfrm>
          <a:custGeom>
            <a:avLst/>
            <a:gdLst/>
            <a:ahLst/>
            <a:cxnLst/>
            <a:rect l="0" t="0" r="0" b="0"/>
            <a:pathLst>
              <a:path w="120000" h="120000" extrusionOk="0">
                <a:moveTo>
                  <a:pt x="0" y="0"/>
                </a:moveTo>
                <a:lnTo>
                  <a:pt x="120000" y="0"/>
                </a:lnTo>
                <a:lnTo>
                  <a:pt x="120000" y="120000"/>
                </a:lnTo>
                <a:lnTo>
                  <a:pt x="0" y="120000"/>
                </a:lnTo>
                <a:close/>
              </a:path>
            </a:pathLst>
          </a:custGeom>
          <a:solidFill>
            <a:srgbClr val="FFFFFF"/>
          </a:solidFill>
          <a:ln w="9525" cap="flat" cmpd="sng">
            <a:solidFill>
              <a:srgbClr val="000000"/>
            </a:solidFill>
            <a:prstDash val="solid"/>
            <a:miter lim="8000"/>
            <a:headEnd type="none" w="sm" len="sm"/>
            <a:tailEnd type="none" w="sm" len="sm"/>
          </a:ln>
        </p:spPr>
      </p:sp>
      <p:sp>
        <p:nvSpPr>
          <p:cNvPr id="842" name="Shape 842"/>
          <p:cNvSpPr txBox="1">
            <a:spLocks noGrp="1"/>
          </p:cNvSpPr>
          <p:nvPr>
            <p:ph type="body" idx="1"/>
          </p:nvPr>
        </p:nvSpPr>
        <p:spPr>
          <a:xfrm>
            <a:off x="685800" y="4343400"/>
            <a:ext cx="5457900" cy="4086300"/>
          </a:xfrm>
          <a:prstGeom prst="rect">
            <a:avLst/>
          </a:prstGeom>
          <a:noFill/>
          <a:ln>
            <a:noFill/>
          </a:ln>
        </p:spPr>
        <p:txBody>
          <a:bodyPr spcFirstLastPara="1" wrap="square" lIns="91425" tIns="45700" rIns="91425" bIns="45700" anchor="ctr" anchorCtr="0">
            <a:noAutofit/>
          </a:bodyPr>
          <a:lstStyle/>
          <a:p>
            <a:pPr marL="0" lvl="0" indent="0" rtl="0">
              <a:lnSpc>
                <a:spcPct val="150000"/>
              </a:lnSpc>
              <a:spcBef>
                <a:spcPts val="0"/>
              </a:spcBef>
              <a:spcAft>
                <a:spcPts val="0"/>
              </a:spcAft>
              <a:buSzPts val="1100"/>
              <a:buNone/>
            </a:pPr>
            <a:r>
              <a:rPr lang="en-US" sz="1100">
                <a:solidFill>
                  <a:srgbClr val="000000"/>
                </a:solidFill>
                <a:latin typeface="Arial"/>
                <a:ea typeface="Arial"/>
                <a:cs typeface="Arial"/>
                <a:sym typeface="Arial"/>
              </a:rPr>
              <a:t>Part of this training should also consist of setting specific and measurable goals. These training goals should outline what each employee will be able to accomplish with the new app. You can set a quota for new app downloads, for example. Maybe you want at least 20 downloads per week, and the staff needs to work together to reach this. Keep these goals in mind when training starts to ensure that each employee knows how to reach to objective.</a:t>
            </a:r>
            <a:endParaRPr sz="1100">
              <a:solidFill>
                <a:srgbClr val="000000"/>
              </a:solidFill>
              <a:latin typeface="Arial"/>
              <a:ea typeface="Arial"/>
              <a:cs typeface="Arial"/>
              <a:sym typeface="Arial"/>
            </a:endParaRPr>
          </a:p>
          <a:p>
            <a:pPr marL="0" lvl="0" indent="0" rtl="0">
              <a:spcBef>
                <a:spcPts val="0"/>
              </a:spcBef>
              <a:spcAft>
                <a:spcPts val="0"/>
              </a:spcAft>
              <a:buSzPts val="1100"/>
              <a:buNone/>
            </a:pPr>
            <a:endParaRPr sz="1100">
              <a:solidFill>
                <a:srgbClr val="000000"/>
              </a:solidFill>
              <a:latin typeface="Arial"/>
              <a:ea typeface="Arial"/>
              <a:cs typeface="Arial"/>
              <a:sym typeface="Arial"/>
            </a:endParaRPr>
          </a:p>
          <a:p>
            <a:pPr marL="0" marR="0" lvl="0" indent="0" algn="l" rtl="0">
              <a:spcBef>
                <a:spcPts val="0"/>
              </a:spcBef>
              <a:spcAft>
                <a:spcPts val="0"/>
              </a:spcAft>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855"/>
        <p:cNvGrpSpPr/>
        <p:nvPr/>
      </p:nvGrpSpPr>
      <p:grpSpPr>
        <a:xfrm>
          <a:off x="0" y="0"/>
          <a:ext cx="0" cy="0"/>
          <a:chOff x="0" y="0"/>
          <a:chExt cx="0" cy="0"/>
        </a:xfrm>
      </p:grpSpPr>
      <p:sp>
        <p:nvSpPr>
          <p:cNvPr id="856" name="Shape 856"/>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
        <p:nvSpPr>
          <p:cNvPr id="857" name="Shape 85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861"/>
        <p:cNvGrpSpPr/>
        <p:nvPr/>
      </p:nvGrpSpPr>
      <p:grpSpPr>
        <a:xfrm>
          <a:off x="0" y="0"/>
          <a:ext cx="0" cy="0"/>
          <a:chOff x="0" y="0"/>
          <a:chExt cx="0" cy="0"/>
        </a:xfrm>
      </p:grpSpPr>
      <p:sp>
        <p:nvSpPr>
          <p:cNvPr id="862" name="Shape 862"/>
          <p:cNvSpPr>
            <a:spLocks noGrp="1" noRot="1" noChangeAspect="1"/>
          </p:cNvSpPr>
          <p:nvPr>
            <p:ph type="sldImg" idx="2"/>
          </p:nvPr>
        </p:nvSpPr>
        <p:spPr>
          <a:xfrm>
            <a:off x="-16989425" y="-11796713"/>
            <a:ext cx="22153500" cy="12465000"/>
          </a:xfrm>
          <a:custGeom>
            <a:avLst/>
            <a:gdLst/>
            <a:ahLst/>
            <a:cxnLst/>
            <a:rect l="0" t="0" r="0" b="0"/>
            <a:pathLst>
              <a:path w="120000" h="120000" extrusionOk="0">
                <a:moveTo>
                  <a:pt x="0" y="0"/>
                </a:moveTo>
                <a:lnTo>
                  <a:pt x="120000" y="0"/>
                </a:lnTo>
                <a:lnTo>
                  <a:pt x="120000" y="120000"/>
                </a:lnTo>
                <a:lnTo>
                  <a:pt x="0" y="120000"/>
                </a:lnTo>
                <a:close/>
              </a:path>
            </a:pathLst>
          </a:custGeom>
          <a:solidFill>
            <a:srgbClr val="FFFFFF"/>
          </a:solidFill>
          <a:ln w="9525" cap="flat" cmpd="sng">
            <a:solidFill>
              <a:srgbClr val="000000"/>
            </a:solidFill>
            <a:prstDash val="solid"/>
            <a:miter lim="8000"/>
            <a:headEnd type="none" w="sm" len="sm"/>
            <a:tailEnd type="none" w="sm" len="sm"/>
          </a:ln>
        </p:spPr>
      </p:sp>
      <p:sp>
        <p:nvSpPr>
          <p:cNvPr id="863" name="Shape 863"/>
          <p:cNvSpPr txBox="1">
            <a:spLocks noGrp="1"/>
          </p:cNvSpPr>
          <p:nvPr>
            <p:ph type="body" idx="1"/>
          </p:nvPr>
        </p:nvSpPr>
        <p:spPr>
          <a:xfrm>
            <a:off x="685800" y="4343400"/>
            <a:ext cx="5457900" cy="408630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b="0" i="0" u="none" strike="noStrike" cap="none">
              <a:solidFill>
                <a:schemeClr val="dk1"/>
              </a:solidFill>
              <a:latin typeface="Nunito"/>
              <a:ea typeface="Nunito"/>
              <a:cs typeface="Nunito"/>
              <a:sym typeface="Nunito"/>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598"/>
        <p:cNvGrpSpPr/>
        <p:nvPr/>
      </p:nvGrpSpPr>
      <p:grpSpPr>
        <a:xfrm>
          <a:off x="0" y="0"/>
          <a:ext cx="0" cy="0"/>
          <a:chOff x="0" y="0"/>
          <a:chExt cx="0" cy="0"/>
        </a:xfrm>
      </p:grpSpPr>
      <p:sp>
        <p:nvSpPr>
          <p:cNvPr id="599" name="Shape 599"/>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600" name="Shape 60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607"/>
        <p:cNvGrpSpPr/>
        <p:nvPr/>
      </p:nvGrpSpPr>
      <p:grpSpPr>
        <a:xfrm>
          <a:off x="0" y="0"/>
          <a:ext cx="0" cy="0"/>
          <a:chOff x="0" y="0"/>
          <a:chExt cx="0" cy="0"/>
        </a:xfrm>
      </p:grpSpPr>
      <p:sp>
        <p:nvSpPr>
          <p:cNvPr id="608" name="Shape 608"/>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
        <p:nvSpPr>
          <p:cNvPr id="609" name="Shape 60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615"/>
        <p:cNvGrpSpPr/>
        <p:nvPr/>
      </p:nvGrpSpPr>
      <p:grpSpPr>
        <a:xfrm>
          <a:off x="0" y="0"/>
          <a:ext cx="0" cy="0"/>
          <a:chOff x="0" y="0"/>
          <a:chExt cx="0" cy="0"/>
        </a:xfrm>
      </p:grpSpPr>
      <p:sp>
        <p:nvSpPr>
          <p:cNvPr id="616" name="Shape 616"/>
          <p:cNvSpPr>
            <a:spLocks noGrp="1" noRot="1" noChangeAspect="1"/>
          </p:cNvSpPr>
          <p:nvPr>
            <p:ph type="sldImg" idx="2"/>
          </p:nvPr>
        </p:nvSpPr>
        <p:spPr>
          <a:xfrm>
            <a:off x="-16989425" y="-11796713"/>
            <a:ext cx="22153563" cy="12465051"/>
          </a:xfrm>
          <a:custGeom>
            <a:avLst/>
            <a:gdLst/>
            <a:ahLst/>
            <a:cxnLst/>
            <a:rect l="0" t="0" r="0" b="0"/>
            <a:pathLst>
              <a:path w="120000" h="120000" extrusionOk="0">
                <a:moveTo>
                  <a:pt x="0" y="0"/>
                </a:moveTo>
                <a:lnTo>
                  <a:pt x="120000" y="0"/>
                </a:lnTo>
                <a:lnTo>
                  <a:pt x="120000" y="120000"/>
                </a:lnTo>
                <a:lnTo>
                  <a:pt x="0" y="120000"/>
                </a:lnTo>
                <a:close/>
              </a:path>
            </a:pathLst>
          </a:custGeom>
          <a:solidFill>
            <a:srgbClr val="FFFFFF"/>
          </a:solidFill>
          <a:ln w="9525" cap="flat" cmpd="sng">
            <a:solidFill>
              <a:srgbClr val="000000"/>
            </a:solidFill>
            <a:prstDash val="solid"/>
            <a:miter lim="8000"/>
            <a:headEnd type="none" w="sm" len="sm"/>
            <a:tailEnd type="none" w="sm" len="sm"/>
          </a:ln>
        </p:spPr>
      </p:sp>
      <p:sp>
        <p:nvSpPr>
          <p:cNvPr id="617" name="Shape 617"/>
          <p:cNvSpPr txBox="1">
            <a:spLocks noGrp="1"/>
          </p:cNvSpPr>
          <p:nvPr>
            <p:ph type="body" idx="1"/>
          </p:nvPr>
        </p:nvSpPr>
        <p:spPr>
          <a:xfrm>
            <a:off x="685800" y="4343400"/>
            <a:ext cx="5457825" cy="4086225"/>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Clr>
                <a:srgbClr val="000000"/>
              </a:buClr>
              <a:buSzPts val="1100"/>
              <a:buFont typeface="Arial"/>
              <a:buNone/>
            </a:pPr>
            <a:r>
              <a:rPr lang="en-US" sz="1100">
                <a:solidFill>
                  <a:srgbClr val="000000"/>
                </a:solidFill>
                <a:latin typeface="Arial"/>
                <a:ea typeface="Arial"/>
                <a:cs typeface="Arial"/>
                <a:sym typeface="Arial"/>
              </a:rPr>
              <a:t>This is your title page and the 1st slide in your presentation.  With this page, you will want to put on either a solid background or a background image that does not interfere with the text and logo. </a:t>
            </a:r>
            <a:endParaRPr sz="2400" b="0" i="0" u="none" strike="noStrike" cap="none">
              <a:solidFill>
                <a:schemeClr val="dk1"/>
              </a:solidFill>
              <a:latin typeface="Nunito"/>
              <a:ea typeface="Nunito"/>
              <a:cs typeface="Nunito"/>
              <a:sym typeface="Nunito"/>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647"/>
        <p:cNvGrpSpPr/>
        <p:nvPr/>
      </p:nvGrpSpPr>
      <p:grpSpPr>
        <a:xfrm>
          <a:off x="0" y="0"/>
          <a:ext cx="0" cy="0"/>
          <a:chOff x="0" y="0"/>
          <a:chExt cx="0" cy="0"/>
        </a:xfrm>
      </p:grpSpPr>
      <p:sp>
        <p:nvSpPr>
          <p:cNvPr id="648" name="Shape 648"/>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50000"/>
              </a:lnSpc>
              <a:spcBef>
                <a:spcPts val="0"/>
              </a:spcBef>
              <a:spcAft>
                <a:spcPts val="0"/>
              </a:spcAft>
              <a:buNone/>
            </a:pPr>
            <a:r>
              <a:rPr lang="en-US" sz="1100">
                <a:solidFill>
                  <a:srgbClr val="000000"/>
                </a:solidFill>
                <a:latin typeface="Arial"/>
                <a:ea typeface="Arial"/>
                <a:cs typeface="Arial"/>
                <a:sym typeface="Arial"/>
              </a:rPr>
              <a:t>This is where your start to state your case, putting forth a compelling vision for what the technology is and what it’s going to do.</a:t>
            </a:r>
            <a:endParaRPr sz="1100">
              <a:solidFill>
                <a:srgbClr val="000000"/>
              </a:solidFill>
              <a:latin typeface="Arial"/>
              <a:ea typeface="Arial"/>
              <a:cs typeface="Arial"/>
              <a:sym typeface="Arial"/>
            </a:endParaRPr>
          </a:p>
          <a:p>
            <a:pPr marL="0" lvl="0" indent="0" rtl="0">
              <a:spcBef>
                <a:spcPts val="0"/>
              </a:spcBef>
              <a:spcAft>
                <a:spcPts val="0"/>
              </a:spcAft>
              <a:buNone/>
            </a:pPr>
            <a:endParaRPr/>
          </a:p>
        </p:txBody>
      </p:sp>
      <p:sp>
        <p:nvSpPr>
          <p:cNvPr id="649" name="Shape 64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665"/>
        <p:cNvGrpSpPr/>
        <p:nvPr/>
      </p:nvGrpSpPr>
      <p:grpSpPr>
        <a:xfrm>
          <a:off x="0" y="0"/>
          <a:ext cx="0" cy="0"/>
          <a:chOff x="0" y="0"/>
          <a:chExt cx="0" cy="0"/>
        </a:xfrm>
      </p:grpSpPr>
      <p:sp>
        <p:nvSpPr>
          <p:cNvPr id="666" name="Shape 666"/>
          <p:cNvSpPr>
            <a:spLocks noGrp="1" noRot="1" noChangeAspect="1"/>
          </p:cNvSpPr>
          <p:nvPr>
            <p:ph type="sldImg" idx="2"/>
          </p:nvPr>
        </p:nvSpPr>
        <p:spPr>
          <a:xfrm>
            <a:off x="-16989425" y="-11796713"/>
            <a:ext cx="22153500" cy="12465000"/>
          </a:xfrm>
          <a:custGeom>
            <a:avLst/>
            <a:gdLst/>
            <a:ahLst/>
            <a:cxnLst/>
            <a:rect l="0" t="0" r="0" b="0"/>
            <a:pathLst>
              <a:path w="120000" h="120000" extrusionOk="0">
                <a:moveTo>
                  <a:pt x="0" y="0"/>
                </a:moveTo>
                <a:lnTo>
                  <a:pt x="120000" y="0"/>
                </a:lnTo>
                <a:lnTo>
                  <a:pt x="120000" y="120000"/>
                </a:lnTo>
                <a:lnTo>
                  <a:pt x="0" y="120000"/>
                </a:lnTo>
                <a:close/>
              </a:path>
            </a:pathLst>
          </a:custGeom>
          <a:solidFill>
            <a:srgbClr val="FFFFFF"/>
          </a:solidFill>
          <a:ln w="9525" cap="flat" cmpd="sng">
            <a:solidFill>
              <a:srgbClr val="000000"/>
            </a:solidFill>
            <a:prstDash val="solid"/>
            <a:miter lim="8000"/>
            <a:headEnd type="none" w="sm" len="sm"/>
            <a:tailEnd type="none" w="sm" len="sm"/>
          </a:ln>
        </p:spPr>
      </p:sp>
      <p:sp>
        <p:nvSpPr>
          <p:cNvPr id="667" name="Shape 667"/>
          <p:cNvSpPr txBox="1">
            <a:spLocks noGrp="1"/>
          </p:cNvSpPr>
          <p:nvPr>
            <p:ph type="body" idx="1"/>
          </p:nvPr>
        </p:nvSpPr>
        <p:spPr>
          <a:xfrm>
            <a:off x="685800" y="4343400"/>
            <a:ext cx="5457900" cy="4086300"/>
          </a:xfrm>
          <a:prstGeom prst="rect">
            <a:avLst/>
          </a:prstGeom>
          <a:noFill/>
          <a:ln>
            <a:noFill/>
          </a:ln>
        </p:spPr>
        <p:txBody>
          <a:bodyPr spcFirstLastPara="1" wrap="square" lIns="91425" tIns="45700" rIns="91425" bIns="45700" anchor="ctr" anchorCtr="0">
            <a:noAutofit/>
          </a:bodyPr>
          <a:lstStyle/>
          <a:p>
            <a:pPr marL="0" lvl="0" indent="0" rtl="0">
              <a:lnSpc>
                <a:spcPct val="150000"/>
              </a:lnSpc>
              <a:spcBef>
                <a:spcPts val="0"/>
              </a:spcBef>
              <a:spcAft>
                <a:spcPts val="0"/>
              </a:spcAft>
              <a:buSzPts val="1100"/>
              <a:buNone/>
            </a:pPr>
            <a:r>
              <a:rPr lang="en-US" sz="1100">
                <a:solidFill>
                  <a:srgbClr val="000000"/>
                </a:solidFill>
                <a:latin typeface="Arial"/>
                <a:ea typeface="Arial"/>
                <a:cs typeface="Arial"/>
                <a:sym typeface="Arial"/>
              </a:rPr>
              <a:t>Allow your staff to understand why the app is an improvement from what they had before. If your employees see how it will make their lives better, they will embrace the change. These are examples of how your employee’s day-to-day job will be improved with the app. Include whatever is directly relevant to your employees and what would get their buy-in.</a:t>
            </a:r>
            <a:endParaRPr sz="1100">
              <a:solidFill>
                <a:srgbClr val="000000"/>
              </a:solidFill>
              <a:latin typeface="Arial"/>
              <a:ea typeface="Arial"/>
              <a:cs typeface="Arial"/>
              <a:sym typeface="Arial"/>
            </a:endParaRPr>
          </a:p>
          <a:p>
            <a:pPr marL="0" lvl="0" indent="0" rtl="0">
              <a:lnSpc>
                <a:spcPct val="150000"/>
              </a:lnSpc>
              <a:spcBef>
                <a:spcPts val="0"/>
              </a:spcBef>
              <a:spcAft>
                <a:spcPts val="0"/>
              </a:spcAft>
              <a:buClr>
                <a:srgbClr val="000000"/>
              </a:buClr>
              <a:buSzPts val="1100"/>
              <a:buFont typeface="Arial"/>
              <a:buNone/>
            </a:pPr>
            <a:endParaRPr sz="1100">
              <a:solidFill>
                <a:srgbClr val="000000"/>
              </a:solidFill>
              <a:latin typeface="Arial"/>
              <a:ea typeface="Arial"/>
              <a:cs typeface="Arial"/>
              <a:sym typeface="Arial"/>
            </a:endParaRPr>
          </a:p>
          <a:p>
            <a:pPr marL="0" marR="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677"/>
        <p:cNvGrpSpPr/>
        <p:nvPr/>
      </p:nvGrpSpPr>
      <p:grpSpPr>
        <a:xfrm>
          <a:off x="0" y="0"/>
          <a:ext cx="0" cy="0"/>
          <a:chOff x="0" y="0"/>
          <a:chExt cx="0" cy="0"/>
        </a:xfrm>
      </p:grpSpPr>
      <p:sp>
        <p:nvSpPr>
          <p:cNvPr id="678" name="Shape 678"/>
          <p:cNvSpPr>
            <a:spLocks noGrp="1" noRot="1" noChangeAspect="1"/>
          </p:cNvSpPr>
          <p:nvPr>
            <p:ph type="sldImg" idx="2"/>
          </p:nvPr>
        </p:nvSpPr>
        <p:spPr>
          <a:xfrm>
            <a:off x="-16989425" y="-11796713"/>
            <a:ext cx="22153500" cy="12465000"/>
          </a:xfrm>
          <a:custGeom>
            <a:avLst/>
            <a:gdLst/>
            <a:ahLst/>
            <a:cxnLst/>
            <a:rect l="0" t="0" r="0" b="0"/>
            <a:pathLst>
              <a:path w="120000" h="120000" extrusionOk="0">
                <a:moveTo>
                  <a:pt x="0" y="0"/>
                </a:moveTo>
                <a:lnTo>
                  <a:pt x="120000" y="0"/>
                </a:lnTo>
                <a:lnTo>
                  <a:pt x="120000" y="120000"/>
                </a:lnTo>
                <a:lnTo>
                  <a:pt x="0" y="120000"/>
                </a:lnTo>
                <a:close/>
              </a:path>
            </a:pathLst>
          </a:custGeom>
          <a:solidFill>
            <a:srgbClr val="FFFFFF"/>
          </a:solidFill>
          <a:ln w="9525" cap="flat" cmpd="sng">
            <a:solidFill>
              <a:srgbClr val="000000"/>
            </a:solidFill>
            <a:prstDash val="solid"/>
            <a:miter lim="8000"/>
            <a:headEnd type="none" w="sm" len="sm"/>
            <a:tailEnd type="none" w="sm" len="sm"/>
          </a:ln>
        </p:spPr>
      </p:sp>
      <p:sp>
        <p:nvSpPr>
          <p:cNvPr id="679" name="Shape 679"/>
          <p:cNvSpPr txBox="1">
            <a:spLocks noGrp="1"/>
          </p:cNvSpPr>
          <p:nvPr>
            <p:ph type="body" idx="1"/>
          </p:nvPr>
        </p:nvSpPr>
        <p:spPr>
          <a:xfrm>
            <a:off x="685800" y="4343400"/>
            <a:ext cx="5457900" cy="40863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SzPts val="1100"/>
              <a:buNone/>
            </a:pPr>
            <a:r>
              <a:rPr lang="en-US" sz="1100">
                <a:solidFill>
                  <a:srgbClr val="000000"/>
                </a:solidFill>
                <a:latin typeface="Arial"/>
                <a:ea typeface="Arial"/>
                <a:cs typeface="Arial"/>
                <a:sym typeface="Arial"/>
              </a:rPr>
              <a:t>How will the app help your business grow. These are examples, but make sure to include how it will help your own business. </a:t>
            </a:r>
            <a:endParaRPr sz="1100">
              <a:solidFill>
                <a:srgbClr val="000000"/>
              </a:solidFill>
              <a:latin typeface="Arial"/>
              <a:ea typeface="Arial"/>
              <a:cs typeface="Arial"/>
              <a:sym typeface="Arial"/>
            </a:endParaRPr>
          </a:p>
          <a:p>
            <a:pPr marL="0" lvl="0" indent="0" rtl="0">
              <a:spcBef>
                <a:spcPts val="0"/>
              </a:spcBef>
              <a:spcAft>
                <a:spcPts val="0"/>
              </a:spcAft>
              <a:buSzPts val="1100"/>
              <a:buNone/>
            </a:pPr>
            <a:endParaRPr sz="1100">
              <a:solidFill>
                <a:srgbClr val="000000"/>
              </a:solidFill>
              <a:latin typeface="Arial"/>
              <a:ea typeface="Arial"/>
              <a:cs typeface="Arial"/>
              <a:sym typeface="Arial"/>
            </a:endParaRPr>
          </a:p>
          <a:p>
            <a:pPr marL="0" lvl="0" indent="0" rtl="0">
              <a:spcBef>
                <a:spcPts val="0"/>
              </a:spcBef>
              <a:spcAft>
                <a:spcPts val="0"/>
              </a:spcAft>
              <a:buSzPts val="1100"/>
              <a:buNone/>
            </a:pPr>
            <a:endParaRPr sz="1100">
              <a:solidFill>
                <a:srgbClr val="000000"/>
              </a:solidFill>
              <a:latin typeface="Arial"/>
              <a:ea typeface="Arial"/>
              <a:cs typeface="Arial"/>
              <a:sym typeface="Arial"/>
            </a:endParaRPr>
          </a:p>
          <a:p>
            <a:pPr marL="0" marR="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691"/>
        <p:cNvGrpSpPr/>
        <p:nvPr/>
      </p:nvGrpSpPr>
      <p:grpSpPr>
        <a:xfrm>
          <a:off x="0" y="0"/>
          <a:ext cx="0" cy="0"/>
          <a:chOff x="0" y="0"/>
          <a:chExt cx="0" cy="0"/>
        </a:xfrm>
      </p:grpSpPr>
      <p:sp>
        <p:nvSpPr>
          <p:cNvPr id="692" name="Shape 692"/>
          <p:cNvSpPr>
            <a:spLocks noGrp="1" noRot="1" noChangeAspect="1"/>
          </p:cNvSpPr>
          <p:nvPr>
            <p:ph type="sldImg" idx="2"/>
          </p:nvPr>
        </p:nvSpPr>
        <p:spPr>
          <a:xfrm>
            <a:off x="-16989425" y="-11796713"/>
            <a:ext cx="22153500" cy="12465000"/>
          </a:xfrm>
          <a:custGeom>
            <a:avLst/>
            <a:gdLst/>
            <a:ahLst/>
            <a:cxnLst/>
            <a:rect l="0" t="0" r="0" b="0"/>
            <a:pathLst>
              <a:path w="120000" h="120000" extrusionOk="0">
                <a:moveTo>
                  <a:pt x="0" y="0"/>
                </a:moveTo>
                <a:lnTo>
                  <a:pt x="120000" y="0"/>
                </a:lnTo>
                <a:lnTo>
                  <a:pt x="120000" y="120000"/>
                </a:lnTo>
                <a:lnTo>
                  <a:pt x="0" y="120000"/>
                </a:lnTo>
                <a:close/>
              </a:path>
            </a:pathLst>
          </a:custGeom>
          <a:solidFill>
            <a:srgbClr val="FFFFFF"/>
          </a:solidFill>
          <a:ln w="9525" cap="flat" cmpd="sng">
            <a:solidFill>
              <a:srgbClr val="000000"/>
            </a:solidFill>
            <a:prstDash val="solid"/>
            <a:miter lim="8000"/>
            <a:headEnd type="none" w="sm" len="sm"/>
            <a:tailEnd type="none" w="sm" len="sm"/>
          </a:ln>
        </p:spPr>
      </p:sp>
      <p:sp>
        <p:nvSpPr>
          <p:cNvPr id="693" name="Shape 693"/>
          <p:cNvSpPr txBox="1">
            <a:spLocks noGrp="1"/>
          </p:cNvSpPr>
          <p:nvPr>
            <p:ph type="body" idx="1"/>
          </p:nvPr>
        </p:nvSpPr>
        <p:spPr>
          <a:xfrm>
            <a:off x="685800" y="4343400"/>
            <a:ext cx="5457900" cy="40863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SzPts val="1100"/>
              <a:buNone/>
            </a:pPr>
            <a:r>
              <a:rPr lang="en-US" sz="1100">
                <a:solidFill>
                  <a:srgbClr val="000000"/>
                </a:solidFill>
                <a:latin typeface="Arial"/>
                <a:ea typeface="Arial"/>
                <a:cs typeface="Arial"/>
                <a:sym typeface="Arial"/>
              </a:rPr>
              <a:t>How will the app help your business grow. These are examples, but make sure to include how it will help your own business. </a:t>
            </a:r>
            <a:endParaRPr sz="1100">
              <a:solidFill>
                <a:srgbClr val="000000"/>
              </a:solidFill>
              <a:latin typeface="Arial"/>
              <a:ea typeface="Arial"/>
              <a:cs typeface="Arial"/>
              <a:sym typeface="Arial"/>
            </a:endParaRPr>
          </a:p>
          <a:p>
            <a:pPr marL="0" lvl="0" indent="0" rtl="0">
              <a:spcBef>
                <a:spcPts val="0"/>
              </a:spcBef>
              <a:spcAft>
                <a:spcPts val="0"/>
              </a:spcAft>
              <a:buSzPts val="1100"/>
              <a:buNone/>
            </a:pPr>
            <a:endParaRPr sz="1100">
              <a:solidFill>
                <a:srgbClr val="000000"/>
              </a:solidFill>
              <a:latin typeface="Arial"/>
              <a:ea typeface="Arial"/>
              <a:cs typeface="Arial"/>
              <a:sym typeface="Arial"/>
            </a:endParaRPr>
          </a:p>
          <a:p>
            <a:pPr marL="0" lvl="0" indent="0" rtl="0">
              <a:spcBef>
                <a:spcPts val="0"/>
              </a:spcBef>
              <a:spcAft>
                <a:spcPts val="0"/>
              </a:spcAft>
              <a:buSzPts val="1100"/>
              <a:buNone/>
            </a:pPr>
            <a:endParaRPr sz="1100">
              <a:solidFill>
                <a:srgbClr val="000000"/>
              </a:solidFill>
              <a:latin typeface="Arial"/>
              <a:ea typeface="Arial"/>
              <a:cs typeface="Arial"/>
              <a:sym typeface="Arial"/>
            </a:endParaRPr>
          </a:p>
          <a:p>
            <a:pPr marL="0" marR="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2.jpe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3.jpe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4.png"/><Relationship Id="rId3" Type="http://schemas.openxmlformats.org/officeDocument/2006/relationships/image" Target="../media/image5.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6.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4.png"/><Relationship Id="rId3" Type="http://schemas.openxmlformats.org/officeDocument/2006/relationships/image" Target="../media/image5.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2.jpe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2.jpe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7.png"/><Relationship Id="rId3" Type="http://schemas.openxmlformats.org/officeDocument/2006/relationships/image" Target="../media/image8.pn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7.png"/><Relationship Id="rId3" Type="http://schemas.openxmlformats.org/officeDocument/2006/relationships/image" Target="../media/image8.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9.png"/><Relationship Id="rId3" Type="http://schemas.openxmlformats.org/officeDocument/2006/relationships/image" Target="../media/image8.png"/></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7.png"/><Relationship Id="rId3" Type="http://schemas.openxmlformats.org/officeDocument/2006/relationships/image" Target="../media/image8.png"/></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9.png"/><Relationship Id="rId3" Type="http://schemas.openxmlformats.org/officeDocument/2006/relationships/image" Target="../media/image8.png"/></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7.png"/><Relationship Id="rId3" Type="http://schemas.openxmlformats.org/officeDocument/2006/relationships/image" Target="../media/image8.png"/></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7.png"/><Relationship Id="rId3" Type="http://schemas.openxmlformats.org/officeDocument/2006/relationships/image" Target="../media/image10.png"/></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7.png"/><Relationship Id="rId3" Type="http://schemas.openxmlformats.org/officeDocument/2006/relationships/image" Target="../media/image10.png"/></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9.png"/><Relationship Id="rId3" Type="http://schemas.openxmlformats.org/officeDocument/2006/relationships/image" Target="../media/image10.png"/></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0.png"/><Relationship Id="rId3" Type="http://schemas.openxmlformats.org/officeDocument/2006/relationships/image" Target="../media/image7.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7.png"/><Relationship Id="rId3" Type="http://schemas.openxmlformats.org/officeDocument/2006/relationships/image" Target="../media/image10.png"/></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9.png"/><Relationship Id="rId3" Type="http://schemas.openxmlformats.org/officeDocument/2006/relationships/image" Target="../media/image10.png"/></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8.png"/><Relationship Id="rId1" Type="http://schemas.openxmlformats.org/officeDocument/2006/relationships/slideMaster" Target="../slideMasters/slideMaster3.xml"/><Relationship Id="rId2" Type="http://schemas.openxmlformats.org/officeDocument/2006/relationships/image" Target="../media/image7.png"/></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8.png"/><Relationship Id="rId1" Type="http://schemas.openxmlformats.org/officeDocument/2006/relationships/slideMaster" Target="../slideMasters/slideMaster3.xml"/><Relationship Id="rId2" Type="http://schemas.openxmlformats.org/officeDocument/2006/relationships/image" Target="../media/image7.png"/></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8.png"/><Relationship Id="rId1" Type="http://schemas.openxmlformats.org/officeDocument/2006/relationships/slideMaster" Target="../slideMasters/slideMaster3.xml"/><Relationship Id="rId2" Type="http://schemas.openxmlformats.org/officeDocument/2006/relationships/image" Target="../media/image9.png"/></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1.png"/><Relationship Id="rId3" Type="http://schemas.openxmlformats.org/officeDocument/2006/relationships/image" Target="../media/image7.png"/></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7.png"/><Relationship Id="rId3" Type="http://schemas.openxmlformats.org/officeDocument/2006/relationships/image" Target="../media/image11.png"/></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9.png"/><Relationship Id="rId3" Type="http://schemas.openxmlformats.org/officeDocument/2006/relationships/image" Target="../media/image11.png"/></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7.png"/></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7.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9.png"/></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9.png"/></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7.png"/></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7.png"/></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7.png"/></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9.png"/></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9.png"/></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9.png"/></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2.png"/></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2.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9.png"/></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2.png"/></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2.png"/></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9.png"/></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7.png"/></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7.png"/></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9.png"/></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7.png"/></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7.png"/></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7.png"/><Relationship Id="rId3" Type="http://schemas.openxmlformats.org/officeDocument/2006/relationships/image" Target="../media/image9.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7.png"/></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7.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Prism bottom">
  <p:cSld name="2_Default">
    <p:spTree>
      <p:nvGrpSpPr>
        <p:cNvPr id="1" name="Shape 10"/>
        <p:cNvGrpSpPr/>
        <p:nvPr/>
      </p:nvGrpSpPr>
      <p:grpSpPr>
        <a:xfrm>
          <a:off x="0" y="0"/>
          <a:ext cx="0" cy="0"/>
          <a:chOff x="0" y="0"/>
          <a:chExt cx="0" cy="0"/>
        </a:xfrm>
      </p:grpSpPr>
      <p:sp>
        <p:nvSpPr>
          <p:cNvPr id="11" name="Shape 11"/>
          <p:cNvSpPr/>
          <p:nvPr/>
        </p:nvSpPr>
        <p:spPr>
          <a:xfrm rot="10800000">
            <a:off x="-906" y="10974729"/>
            <a:ext cx="1134322" cy="1716691"/>
          </a:xfrm>
          <a:custGeom>
            <a:avLst/>
            <a:gdLst/>
            <a:ahLst/>
            <a:cxnLst/>
            <a:rect l="0" t="0" r="0" b="0"/>
            <a:pathLst>
              <a:path w="120000" h="120000" extrusionOk="0">
                <a:moveTo>
                  <a:pt x="0" y="119931"/>
                </a:moveTo>
                <a:lnTo>
                  <a:pt x="119895" y="63310"/>
                </a:lnTo>
                <a:lnTo>
                  <a:pt x="119895" y="0"/>
                </a:lnTo>
                <a:lnTo>
                  <a:pt x="0" y="119931"/>
                </a:lnTo>
              </a:path>
            </a:pathLst>
          </a:custGeom>
          <a:solidFill>
            <a:schemeClr val="accent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7197" b="0" i="0">
              <a:solidFill>
                <a:schemeClr val="dk1"/>
              </a:solidFill>
              <a:latin typeface="Nunito"/>
              <a:ea typeface="Nunito"/>
              <a:cs typeface="Nunito"/>
              <a:sym typeface="Nunito"/>
            </a:endParaRPr>
          </a:p>
        </p:txBody>
      </p:sp>
      <p:sp>
        <p:nvSpPr>
          <p:cNvPr id="12" name="Shape 12"/>
          <p:cNvSpPr/>
          <p:nvPr/>
        </p:nvSpPr>
        <p:spPr>
          <a:xfrm rot="10800000">
            <a:off x="-23445" y="10978894"/>
            <a:ext cx="1455931" cy="4233061"/>
          </a:xfrm>
          <a:custGeom>
            <a:avLst/>
            <a:gdLst/>
            <a:ahLst/>
            <a:cxnLst/>
            <a:rect l="0" t="0" r="0" b="0"/>
            <a:pathLst>
              <a:path w="120000" h="120000" extrusionOk="0">
                <a:moveTo>
                  <a:pt x="0" y="0"/>
                </a:moveTo>
                <a:lnTo>
                  <a:pt x="26531" y="119972"/>
                </a:lnTo>
                <a:lnTo>
                  <a:pt x="119918" y="71396"/>
                </a:lnTo>
                <a:lnTo>
                  <a:pt x="119918" y="0"/>
                </a:lnTo>
                <a:lnTo>
                  <a:pt x="0" y="0"/>
                </a:lnTo>
              </a:path>
            </a:pathLst>
          </a:custGeom>
          <a:solidFill>
            <a:srgbClr val="78E0E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7197" b="0" i="0">
              <a:solidFill>
                <a:schemeClr val="dk1"/>
              </a:solidFill>
              <a:latin typeface="Nunito"/>
              <a:ea typeface="Nunito"/>
              <a:cs typeface="Nunito"/>
              <a:sym typeface="Nunito"/>
            </a:endParaRPr>
          </a:p>
        </p:txBody>
      </p:sp>
      <p:sp>
        <p:nvSpPr>
          <p:cNvPr id="13" name="Shape 13"/>
          <p:cNvSpPr/>
          <p:nvPr/>
        </p:nvSpPr>
        <p:spPr>
          <a:xfrm rot="10800000">
            <a:off x="1088338" y="10978894"/>
            <a:ext cx="2646748" cy="4233061"/>
          </a:xfrm>
          <a:custGeom>
            <a:avLst/>
            <a:gdLst/>
            <a:ahLst/>
            <a:cxnLst/>
            <a:rect l="0" t="0" r="0" b="0"/>
            <a:pathLst>
              <a:path w="120000" h="120000" extrusionOk="0">
                <a:moveTo>
                  <a:pt x="0" y="0"/>
                </a:moveTo>
                <a:lnTo>
                  <a:pt x="119955" y="119972"/>
                </a:lnTo>
                <a:lnTo>
                  <a:pt x="105351" y="0"/>
                </a:lnTo>
                <a:lnTo>
                  <a:pt x="0" y="0"/>
                </a:lnTo>
              </a:path>
            </a:pathLst>
          </a:custGeom>
          <a:solidFill>
            <a:schemeClr val="accent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7197" b="0" i="0">
              <a:solidFill>
                <a:schemeClr val="dk1"/>
              </a:solidFill>
              <a:latin typeface="Nunito"/>
              <a:ea typeface="Nunito"/>
              <a:cs typeface="Nunito"/>
              <a:sym typeface="Nunito"/>
            </a:endParaRPr>
          </a:p>
        </p:txBody>
      </p:sp>
      <p:sp>
        <p:nvSpPr>
          <p:cNvPr id="14" name="Shape 14"/>
          <p:cNvSpPr/>
          <p:nvPr/>
        </p:nvSpPr>
        <p:spPr>
          <a:xfrm rot="10800000">
            <a:off x="1088338" y="10978894"/>
            <a:ext cx="3003125" cy="4233061"/>
          </a:xfrm>
          <a:custGeom>
            <a:avLst/>
            <a:gdLst/>
            <a:ahLst/>
            <a:cxnLst/>
            <a:rect l="0" t="0" r="0" b="0"/>
            <a:pathLst>
              <a:path w="120000" h="120000" extrusionOk="0">
                <a:moveTo>
                  <a:pt x="0" y="0"/>
                </a:moveTo>
                <a:lnTo>
                  <a:pt x="1692" y="89022"/>
                </a:lnTo>
                <a:lnTo>
                  <a:pt x="119960" y="119972"/>
                </a:lnTo>
                <a:lnTo>
                  <a:pt x="14247" y="0"/>
                </a:lnTo>
                <a:lnTo>
                  <a:pt x="0" y="0"/>
                </a:lnTo>
              </a:path>
            </a:pathLst>
          </a:custGeom>
          <a:solidFill>
            <a:srgbClr val="78E0E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7197" b="0" i="0">
              <a:solidFill>
                <a:schemeClr val="dk1"/>
              </a:solidFill>
              <a:latin typeface="Nunito"/>
              <a:ea typeface="Nunito"/>
              <a:cs typeface="Nunito"/>
              <a:sym typeface="Nunito"/>
            </a:endParaRPr>
          </a:p>
        </p:txBody>
      </p:sp>
      <p:sp>
        <p:nvSpPr>
          <p:cNvPr id="15" name="Shape 15"/>
          <p:cNvSpPr/>
          <p:nvPr/>
        </p:nvSpPr>
        <p:spPr>
          <a:xfrm rot="10800000">
            <a:off x="4048006" y="12069758"/>
            <a:ext cx="2785824" cy="3142198"/>
          </a:xfrm>
          <a:custGeom>
            <a:avLst/>
            <a:gdLst/>
            <a:ahLst/>
            <a:cxnLst/>
            <a:rect l="0" t="0" r="0" b="0"/>
            <a:pathLst>
              <a:path w="120000" h="120000" extrusionOk="0">
                <a:moveTo>
                  <a:pt x="90276" y="0"/>
                </a:moveTo>
                <a:lnTo>
                  <a:pt x="0" y="73550"/>
                </a:lnTo>
                <a:lnTo>
                  <a:pt x="119957" y="119962"/>
                </a:lnTo>
                <a:lnTo>
                  <a:pt x="118131" y="0"/>
                </a:lnTo>
                <a:lnTo>
                  <a:pt x="90276" y="0"/>
                </a:lnTo>
              </a:path>
            </a:pathLst>
          </a:custGeom>
          <a:solidFill>
            <a:schemeClr val="accent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7197" b="0" i="0">
              <a:solidFill>
                <a:schemeClr val="dk1"/>
              </a:solidFill>
              <a:latin typeface="Nunito"/>
              <a:ea typeface="Nunito"/>
              <a:cs typeface="Nunito"/>
              <a:sym typeface="Nunito"/>
            </a:endParaRPr>
          </a:p>
        </p:txBody>
      </p:sp>
      <p:sp>
        <p:nvSpPr>
          <p:cNvPr id="16" name="Shape 16"/>
          <p:cNvSpPr/>
          <p:nvPr/>
        </p:nvSpPr>
        <p:spPr>
          <a:xfrm rot="10800000">
            <a:off x="4734680" y="13286652"/>
            <a:ext cx="2168684" cy="1925303"/>
          </a:xfrm>
          <a:custGeom>
            <a:avLst/>
            <a:gdLst/>
            <a:ahLst/>
            <a:cxnLst/>
            <a:rect l="0" t="0" r="0" b="0"/>
            <a:pathLst>
              <a:path w="120000" h="120000" extrusionOk="0">
                <a:moveTo>
                  <a:pt x="0" y="0"/>
                </a:moveTo>
                <a:lnTo>
                  <a:pt x="3929" y="119938"/>
                </a:lnTo>
                <a:lnTo>
                  <a:pt x="119945" y="0"/>
                </a:lnTo>
                <a:lnTo>
                  <a:pt x="0" y="0"/>
                </a:lnTo>
              </a:path>
            </a:pathLst>
          </a:custGeom>
          <a:solidFill>
            <a:srgbClr val="78E0E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7197" b="0" i="0">
              <a:solidFill>
                <a:schemeClr val="dk1"/>
              </a:solidFill>
              <a:latin typeface="Nunito"/>
              <a:ea typeface="Nunito"/>
              <a:cs typeface="Nunito"/>
              <a:sym typeface="Nunito"/>
            </a:endParaRPr>
          </a:p>
        </p:txBody>
      </p:sp>
      <p:sp>
        <p:nvSpPr>
          <p:cNvPr id="17" name="Shape 17"/>
          <p:cNvSpPr/>
          <p:nvPr/>
        </p:nvSpPr>
        <p:spPr>
          <a:xfrm rot="10800000">
            <a:off x="6811288" y="13286415"/>
            <a:ext cx="2811899" cy="1925303"/>
          </a:xfrm>
          <a:custGeom>
            <a:avLst/>
            <a:gdLst/>
            <a:ahLst/>
            <a:cxnLst/>
            <a:rect l="0" t="0" r="0" b="0"/>
            <a:pathLst>
              <a:path w="120000" h="120000" extrusionOk="0">
                <a:moveTo>
                  <a:pt x="0" y="0"/>
                </a:moveTo>
                <a:lnTo>
                  <a:pt x="119957" y="119938"/>
                </a:lnTo>
                <a:lnTo>
                  <a:pt x="116928" y="0"/>
                </a:lnTo>
                <a:lnTo>
                  <a:pt x="0" y="0"/>
                </a:lnTo>
              </a:path>
            </a:pathLst>
          </a:custGeom>
          <a:solidFill>
            <a:schemeClr val="accent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7197" b="0" i="0">
              <a:solidFill>
                <a:schemeClr val="dk1"/>
              </a:solidFill>
              <a:latin typeface="Nunito"/>
              <a:ea typeface="Nunito"/>
              <a:cs typeface="Nunito"/>
              <a:sym typeface="Nunito"/>
            </a:endParaRPr>
          </a:p>
        </p:txBody>
      </p:sp>
      <p:sp>
        <p:nvSpPr>
          <p:cNvPr id="18" name="Shape 18"/>
          <p:cNvSpPr/>
          <p:nvPr/>
        </p:nvSpPr>
        <p:spPr>
          <a:xfrm rot="10800000">
            <a:off x="6784403" y="11691646"/>
            <a:ext cx="4137447" cy="3520308"/>
          </a:xfrm>
          <a:custGeom>
            <a:avLst/>
            <a:gdLst/>
            <a:ahLst/>
            <a:cxnLst/>
            <a:rect l="0" t="0" r="0" b="0"/>
            <a:pathLst>
              <a:path w="120000" h="120000" extrusionOk="0">
                <a:moveTo>
                  <a:pt x="0" y="0"/>
                </a:moveTo>
                <a:lnTo>
                  <a:pt x="53937" y="119966"/>
                </a:lnTo>
                <a:lnTo>
                  <a:pt x="119971" y="65643"/>
                </a:lnTo>
                <a:lnTo>
                  <a:pt x="38436" y="0"/>
                </a:lnTo>
                <a:lnTo>
                  <a:pt x="0" y="0"/>
                </a:lnTo>
              </a:path>
            </a:pathLst>
          </a:custGeom>
          <a:solidFill>
            <a:srgbClr val="78E0E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7197" b="0" i="0">
              <a:solidFill>
                <a:schemeClr val="dk1"/>
              </a:solidFill>
              <a:latin typeface="Nunito"/>
              <a:ea typeface="Nunito"/>
              <a:cs typeface="Nunito"/>
              <a:sym typeface="Nunito"/>
            </a:endParaRPr>
          </a:p>
        </p:txBody>
      </p:sp>
      <p:sp>
        <p:nvSpPr>
          <p:cNvPr id="19" name="Shape 19"/>
          <p:cNvSpPr/>
          <p:nvPr/>
        </p:nvSpPr>
        <p:spPr>
          <a:xfrm rot="10800000">
            <a:off x="9061501" y="11713948"/>
            <a:ext cx="4346058" cy="3520308"/>
          </a:xfrm>
          <a:custGeom>
            <a:avLst/>
            <a:gdLst/>
            <a:ahLst/>
            <a:cxnLst/>
            <a:rect l="0" t="0" r="0" b="0"/>
            <a:pathLst>
              <a:path w="120000" h="120000" extrusionOk="0">
                <a:moveTo>
                  <a:pt x="26270" y="0"/>
                </a:moveTo>
                <a:lnTo>
                  <a:pt x="0" y="59126"/>
                </a:lnTo>
                <a:lnTo>
                  <a:pt x="119972" y="119966"/>
                </a:lnTo>
                <a:lnTo>
                  <a:pt x="68629" y="0"/>
                </a:lnTo>
                <a:lnTo>
                  <a:pt x="26270" y="0"/>
                </a:lnTo>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7197" b="0" i="0">
              <a:solidFill>
                <a:schemeClr val="dk1"/>
              </a:solidFill>
              <a:latin typeface="Nunito"/>
              <a:ea typeface="Nunito"/>
              <a:cs typeface="Nunito"/>
              <a:sym typeface="Nunito"/>
            </a:endParaRPr>
          </a:p>
        </p:txBody>
      </p:sp>
      <p:sp>
        <p:nvSpPr>
          <p:cNvPr id="20" name="Shape 20"/>
          <p:cNvSpPr/>
          <p:nvPr/>
        </p:nvSpPr>
        <p:spPr>
          <a:xfrm rot="10800000">
            <a:off x="14349273" y="15016383"/>
            <a:ext cx="369415" cy="195571"/>
          </a:xfrm>
          <a:custGeom>
            <a:avLst/>
            <a:gdLst/>
            <a:ahLst/>
            <a:cxnLst/>
            <a:rect l="0" t="0" r="0" b="0"/>
            <a:pathLst>
              <a:path w="120000" h="120000" extrusionOk="0">
                <a:moveTo>
                  <a:pt x="35935" y="0"/>
                </a:moveTo>
                <a:lnTo>
                  <a:pt x="0" y="119393"/>
                </a:lnTo>
                <a:lnTo>
                  <a:pt x="119679" y="0"/>
                </a:lnTo>
                <a:lnTo>
                  <a:pt x="35935" y="0"/>
                </a:lnTo>
              </a:path>
            </a:pathLst>
          </a:custGeom>
          <a:solidFill>
            <a:srgbClr val="146899"/>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7197" b="0" i="0">
              <a:solidFill>
                <a:schemeClr val="dk1"/>
              </a:solidFill>
              <a:latin typeface="Nunito"/>
              <a:ea typeface="Nunito"/>
              <a:cs typeface="Nunito"/>
              <a:sym typeface="Nunito"/>
            </a:endParaRPr>
          </a:p>
        </p:txBody>
      </p:sp>
      <p:sp>
        <p:nvSpPr>
          <p:cNvPr id="21" name="Shape 21"/>
          <p:cNvSpPr/>
          <p:nvPr/>
        </p:nvSpPr>
        <p:spPr>
          <a:xfrm rot="10800000">
            <a:off x="14587499" y="15016383"/>
            <a:ext cx="225996" cy="195571"/>
          </a:xfrm>
          <a:custGeom>
            <a:avLst/>
            <a:gdLst/>
            <a:ahLst/>
            <a:cxnLst/>
            <a:rect l="0" t="0" r="0" b="0"/>
            <a:pathLst>
              <a:path w="120000" h="120000" extrusionOk="0">
                <a:moveTo>
                  <a:pt x="0" y="0"/>
                </a:moveTo>
                <a:lnTo>
                  <a:pt x="61298" y="119393"/>
                </a:lnTo>
                <a:lnTo>
                  <a:pt x="119480" y="0"/>
                </a:lnTo>
                <a:lnTo>
                  <a:pt x="0" y="0"/>
                </a:lnTo>
              </a:path>
            </a:pathLst>
          </a:custGeom>
          <a:solidFill>
            <a:srgbClr val="146899"/>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7197" b="0" i="0">
              <a:solidFill>
                <a:schemeClr val="dk1"/>
              </a:solidFill>
              <a:latin typeface="Nunito"/>
              <a:ea typeface="Nunito"/>
              <a:cs typeface="Nunito"/>
              <a:sym typeface="Nunito"/>
            </a:endParaRPr>
          </a:p>
        </p:txBody>
      </p:sp>
      <p:sp>
        <p:nvSpPr>
          <p:cNvPr id="22" name="Shape 22"/>
          <p:cNvSpPr/>
          <p:nvPr/>
        </p:nvSpPr>
        <p:spPr>
          <a:xfrm rot="10800000">
            <a:off x="13362955" y="12801276"/>
            <a:ext cx="2646751" cy="2259950"/>
          </a:xfrm>
          <a:custGeom>
            <a:avLst/>
            <a:gdLst/>
            <a:ahLst/>
            <a:cxnLst/>
            <a:rect l="0" t="0" r="0" b="0"/>
            <a:pathLst>
              <a:path w="120000" h="120000" extrusionOk="0">
                <a:moveTo>
                  <a:pt x="119955" y="81832"/>
                </a:moveTo>
                <a:lnTo>
                  <a:pt x="58436" y="0"/>
                </a:lnTo>
                <a:lnTo>
                  <a:pt x="0" y="119947"/>
                </a:lnTo>
                <a:lnTo>
                  <a:pt x="119955" y="81832"/>
                </a:lnTo>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7197" b="0" i="0">
              <a:solidFill>
                <a:schemeClr val="dk1"/>
              </a:solidFill>
              <a:latin typeface="Nunito"/>
              <a:ea typeface="Nunito"/>
              <a:cs typeface="Nunito"/>
              <a:sym typeface="Nunito"/>
            </a:endParaRPr>
          </a:p>
        </p:txBody>
      </p:sp>
      <p:sp>
        <p:nvSpPr>
          <p:cNvPr id="23" name="Shape 23"/>
          <p:cNvSpPr/>
          <p:nvPr/>
        </p:nvSpPr>
        <p:spPr>
          <a:xfrm rot="10800000">
            <a:off x="14704834" y="12801038"/>
            <a:ext cx="2985743" cy="2259950"/>
          </a:xfrm>
          <a:custGeom>
            <a:avLst/>
            <a:gdLst/>
            <a:ahLst/>
            <a:cxnLst/>
            <a:rect l="0" t="0" r="0" b="0"/>
            <a:pathLst>
              <a:path w="120000" h="120000" extrusionOk="0">
                <a:moveTo>
                  <a:pt x="119960" y="0"/>
                </a:moveTo>
                <a:lnTo>
                  <a:pt x="0" y="32670"/>
                </a:lnTo>
                <a:lnTo>
                  <a:pt x="68158" y="119947"/>
                </a:lnTo>
                <a:lnTo>
                  <a:pt x="119960" y="0"/>
                </a:lnTo>
              </a:path>
            </a:pathLst>
          </a:custGeom>
          <a:solidFill>
            <a:srgbClr val="146899"/>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7197" b="0" i="0">
              <a:solidFill>
                <a:schemeClr val="dk1"/>
              </a:solidFill>
              <a:latin typeface="Nunito"/>
              <a:ea typeface="Nunito"/>
              <a:cs typeface="Nunito"/>
              <a:sym typeface="Nunito"/>
            </a:endParaRPr>
          </a:p>
        </p:txBody>
      </p:sp>
      <p:sp>
        <p:nvSpPr>
          <p:cNvPr id="24" name="Shape 24"/>
          <p:cNvSpPr/>
          <p:nvPr/>
        </p:nvSpPr>
        <p:spPr>
          <a:xfrm rot="10800000">
            <a:off x="14696149" y="14403588"/>
            <a:ext cx="2985743" cy="808366"/>
          </a:xfrm>
          <a:custGeom>
            <a:avLst/>
            <a:gdLst/>
            <a:ahLst/>
            <a:cxnLst/>
            <a:rect l="0" t="0" r="0" b="0"/>
            <a:pathLst>
              <a:path w="120000" h="120000" extrusionOk="0">
                <a:moveTo>
                  <a:pt x="2415" y="0"/>
                </a:moveTo>
                <a:lnTo>
                  <a:pt x="0" y="119854"/>
                </a:lnTo>
                <a:lnTo>
                  <a:pt x="119960" y="28759"/>
                </a:lnTo>
                <a:lnTo>
                  <a:pt x="115287" y="0"/>
                </a:lnTo>
                <a:lnTo>
                  <a:pt x="2415" y="0"/>
                </a:lnTo>
              </a:path>
            </a:pathLst>
          </a:custGeom>
          <a:solidFill>
            <a:srgbClr val="0D456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7197" b="0" i="0">
              <a:solidFill>
                <a:schemeClr val="dk1"/>
              </a:solidFill>
              <a:latin typeface="Nunito"/>
              <a:ea typeface="Nunito"/>
              <a:cs typeface="Nunito"/>
              <a:sym typeface="Nunito"/>
            </a:endParaRPr>
          </a:p>
        </p:txBody>
      </p:sp>
      <p:sp>
        <p:nvSpPr>
          <p:cNvPr id="25" name="Shape 25"/>
          <p:cNvSpPr/>
          <p:nvPr/>
        </p:nvSpPr>
        <p:spPr>
          <a:xfrm rot="10800000">
            <a:off x="17593337" y="14403588"/>
            <a:ext cx="943094" cy="808366"/>
          </a:xfrm>
          <a:custGeom>
            <a:avLst/>
            <a:gdLst/>
            <a:ahLst/>
            <a:cxnLst/>
            <a:rect l="0" t="0" r="0" b="0"/>
            <a:pathLst>
              <a:path w="120000" h="120000" extrusionOk="0">
                <a:moveTo>
                  <a:pt x="0" y="0"/>
                </a:moveTo>
                <a:lnTo>
                  <a:pt x="112209" y="119854"/>
                </a:lnTo>
                <a:lnTo>
                  <a:pt x="119874" y="0"/>
                </a:lnTo>
                <a:lnTo>
                  <a:pt x="0" y="0"/>
                </a:lnTo>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7197" b="0" i="0">
              <a:solidFill>
                <a:schemeClr val="dk1"/>
              </a:solidFill>
              <a:latin typeface="Nunito"/>
              <a:ea typeface="Nunito"/>
              <a:cs typeface="Nunito"/>
              <a:sym typeface="Nunito"/>
            </a:endParaRPr>
          </a:p>
        </p:txBody>
      </p:sp>
      <p:sp>
        <p:nvSpPr>
          <p:cNvPr id="26" name="Shape 26"/>
          <p:cNvSpPr/>
          <p:nvPr/>
        </p:nvSpPr>
        <p:spPr>
          <a:xfrm rot="10800000">
            <a:off x="15986931" y="12805381"/>
            <a:ext cx="2916204" cy="1642810"/>
          </a:xfrm>
          <a:custGeom>
            <a:avLst/>
            <a:gdLst/>
            <a:ahLst/>
            <a:cxnLst/>
            <a:rect l="0" t="0" r="0" b="0"/>
            <a:pathLst>
              <a:path w="120000" h="120000" extrusionOk="0">
                <a:moveTo>
                  <a:pt x="119959" y="119928"/>
                </a:moveTo>
                <a:lnTo>
                  <a:pt x="50165" y="0"/>
                </a:lnTo>
                <a:lnTo>
                  <a:pt x="0" y="95179"/>
                </a:lnTo>
                <a:lnTo>
                  <a:pt x="119959" y="119928"/>
                </a:lnTo>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7197" b="0" i="0">
              <a:solidFill>
                <a:schemeClr val="dk1"/>
              </a:solidFill>
              <a:latin typeface="Nunito"/>
              <a:ea typeface="Nunito"/>
              <a:cs typeface="Nunito"/>
              <a:sym typeface="Nunito"/>
            </a:endParaRPr>
          </a:p>
        </p:txBody>
      </p:sp>
      <p:sp>
        <p:nvSpPr>
          <p:cNvPr id="27" name="Shape 27"/>
          <p:cNvSpPr/>
          <p:nvPr/>
        </p:nvSpPr>
        <p:spPr>
          <a:xfrm rot="10800000">
            <a:off x="17659352" y="13166677"/>
            <a:ext cx="1760153" cy="2112184"/>
          </a:xfrm>
          <a:custGeom>
            <a:avLst/>
            <a:gdLst/>
            <a:ahLst/>
            <a:cxnLst/>
            <a:rect l="0" t="0" r="0" b="0"/>
            <a:pathLst>
              <a:path w="120000" h="120000" extrusionOk="0">
                <a:moveTo>
                  <a:pt x="0" y="0"/>
                </a:moveTo>
                <a:lnTo>
                  <a:pt x="36866" y="119944"/>
                </a:lnTo>
                <a:lnTo>
                  <a:pt x="119932" y="45930"/>
                </a:lnTo>
                <a:lnTo>
                  <a:pt x="59966" y="0"/>
                </a:lnTo>
                <a:lnTo>
                  <a:pt x="0" y="0"/>
                </a:lnTo>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7197" b="0" i="0">
              <a:solidFill>
                <a:schemeClr val="dk1"/>
              </a:solidFill>
              <a:latin typeface="Nunito"/>
              <a:ea typeface="Nunito"/>
              <a:cs typeface="Nunito"/>
              <a:sym typeface="Nunito"/>
            </a:endParaRPr>
          </a:p>
        </p:txBody>
      </p:sp>
      <p:sp>
        <p:nvSpPr>
          <p:cNvPr id="28" name="Shape 28"/>
          <p:cNvSpPr/>
          <p:nvPr/>
        </p:nvSpPr>
        <p:spPr>
          <a:xfrm rot="10800000">
            <a:off x="18835993" y="11955172"/>
            <a:ext cx="5232654" cy="2977052"/>
          </a:xfrm>
          <a:custGeom>
            <a:avLst/>
            <a:gdLst/>
            <a:ahLst/>
            <a:cxnLst/>
            <a:rect l="0" t="0" r="0" b="0"/>
            <a:pathLst>
              <a:path w="120000" h="120000" extrusionOk="0">
                <a:moveTo>
                  <a:pt x="119977" y="70370"/>
                </a:moveTo>
                <a:lnTo>
                  <a:pt x="19273" y="0"/>
                </a:lnTo>
                <a:lnTo>
                  <a:pt x="0" y="119960"/>
                </a:lnTo>
                <a:lnTo>
                  <a:pt x="119977" y="70370"/>
                </a:lnTo>
              </a:path>
            </a:pathLst>
          </a:custGeom>
          <a:solidFill>
            <a:srgbClr val="0A2C5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7197" b="0" i="0">
              <a:solidFill>
                <a:schemeClr val="dk1"/>
              </a:solidFill>
              <a:latin typeface="Nunito"/>
              <a:ea typeface="Nunito"/>
              <a:cs typeface="Nunito"/>
              <a:sym typeface="Nunito"/>
            </a:endParaRPr>
          </a:p>
        </p:txBody>
      </p:sp>
      <p:sp>
        <p:nvSpPr>
          <p:cNvPr id="29" name="Shape 29"/>
          <p:cNvSpPr/>
          <p:nvPr/>
        </p:nvSpPr>
        <p:spPr>
          <a:xfrm rot="10800000">
            <a:off x="18853711" y="13166913"/>
            <a:ext cx="4393864" cy="2112184"/>
          </a:xfrm>
          <a:custGeom>
            <a:avLst/>
            <a:gdLst/>
            <a:ahLst/>
            <a:cxnLst/>
            <a:rect l="0" t="0" r="0" b="0"/>
            <a:pathLst>
              <a:path w="120000" h="120000" extrusionOk="0">
                <a:moveTo>
                  <a:pt x="25195" y="0"/>
                </a:moveTo>
                <a:lnTo>
                  <a:pt x="0" y="20867"/>
                </a:lnTo>
                <a:lnTo>
                  <a:pt x="119973" y="119944"/>
                </a:lnTo>
                <a:lnTo>
                  <a:pt x="105195" y="0"/>
                </a:lnTo>
                <a:lnTo>
                  <a:pt x="25195" y="0"/>
                </a:lnTo>
              </a:path>
            </a:pathLst>
          </a:custGeom>
          <a:solidFill>
            <a:srgbClr val="104388"/>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7197" b="0" i="0">
              <a:solidFill>
                <a:schemeClr val="dk1"/>
              </a:solidFill>
              <a:latin typeface="Nunito"/>
              <a:ea typeface="Nunito"/>
              <a:cs typeface="Nunito"/>
              <a:sym typeface="Nunito"/>
            </a:endParaRPr>
          </a:p>
        </p:txBody>
      </p:sp>
      <p:sp>
        <p:nvSpPr>
          <p:cNvPr id="30" name="Shape 30"/>
          <p:cNvSpPr/>
          <p:nvPr/>
        </p:nvSpPr>
        <p:spPr>
          <a:xfrm rot="10800000">
            <a:off x="22326211" y="14887143"/>
            <a:ext cx="921364" cy="369415"/>
          </a:xfrm>
          <a:custGeom>
            <a:avLst/>
            <a:gdLst/>
            <a:ahLst/>
            <a:cxnLst/>
            <a:rect l="0" t="0" r="0" b="0"/>
            <a:pathLst>
              <a:path w="120000" h="120000" extrusionOk="0">
                <a:moveTo>
                  <a:pt x="9220" y="0"/>
                </a:moveTo>
                <a:lnTo>
                  <a:pt x="0" y="119679"/>
                </a:lnTo>
                <a:lnTo>
                  <a:pt x="119871" y="0"/>
                </a:lnTo>
                <a:lnTo>
                  <a:pt x="9220" y="0"/>
                </a:lnTo>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7197" b="0" i="0">
              <a:solidFill>
                <a:schemeClr val="dk1"/>
              </a:solidFill>
              <a:latin typeface="Nunito"/>
              <a:ea typeface="Nunito"/>
              <a:cs typeface="Nunito"/>
              <a:sym typeface="Nunito"/>
            </a:endParaRPr>
          </a:p>
        </p:txBody>
      </p:sp>
      <p:sp>
        <p:nvSpPr>
          <p:cNvPr id="31" name="Shape 31"/>
          <p:cNvSpPr/>
          <p:nvPr/>
        </p:nvSpPr>
        <p:spPr>
          <a:xfrm rot="10800000">
            <a:off x="23155734" y="14887143"/>
            <a:ext cx="621488" cy="369415"/>
          </a:xfrm>
          <a:custGeom>
            <a:avLst/>
            <a:gdLst/>
            <a:ahLst/>
            <a:cxnLst/>
            <a:rect l="0" t="0" r="0" b="0"/>
            <a:pathLst>
              <a:path w="120000" h="120000" extrusionOk="0">
                <a:moveTo>
                  <a:pt x="0" y="0"/>
                </a:moveTo>
                <a:lnTo>
                  <a:pt x="106073" y="119679"/>
                </a:lnTo>
                <a:lnTo>
                  <a:pt x="119809" y="0"/>
                </a:lnTo>
                <a:lnTo>
                  <a:pt x="0" y="0"/>
                </a:lnTo>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7197" b="0" i="0">
              <a:solidFill>
                <a:schemeClr val="dk1"/>
              </a:solidFill>
              <a:latin typeface="Nunito"/>
              <a:ea typeface="Nunito"/>
              <a:cs typeface="Nunito"/>
              <a:sym typeface="Nunito"/>
            </a:endParaRPr>
          </a:p>
        </p:txBody>
      </p:sp>
      <p:sp>
        <p:nvSpPr>
          <p:cNvPr id="32" name="Shape 32"/>
          <p:cNvSpPr/>
          <p:nvPr/>
        </p:nvSpPr>
        <p:spPr>
          <a:xfrm rot="10800000">
            <a:off x="24064064" y="11977475"/>
            <a:ext cx="447642" cy="2259950"/>
          </a:xfrm>
          <a:custGeom>
            <a:avLst/>
            <a:gdLst/>
            <a:ahLst/>
            <a:cxnLst/>
            <a:rect l="0" t="0" r="0" b="0"/>
            <a:pathLst>
              <a:path w="120000" h="120000" extrusionOk="0">
                <a:moveTo>
                  <a:pt x="0" y="110157"/>
                </a:moveTo>
                <a:lnTo>
                  <a:pt x="119735" y="119947"/>
                </a:lnTo>
                <a:lnTo>
                  <a:pt x="0" y="0"/>
                </a:lnTo>
                <a:lnTo>
                  <a:pt x="0" y="110157"/>
                </a:lnTo>
              </a:path>
            </a:pathLst>
          </a:custGeom>
          <a:solidFill>
            <a:srgbClr val="0A2C5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7197" b="0" i="0">
              <a:solidFill>
                <a:schemeClr val="dk1"/>
              </a:solidFill>
              <a:latin typeface="Nunito"/>
              <a:ea typeface="Nunito"/>
              <a:cs typeface="Nunito"/>
              <a:sym typeface="Nunito"/>
            </a:endParaRPr>
          </a:p>
        </p:txBody>
      </p:sp>
      <p:sp>
        <p:nvSpPr>
          <p:cNvPr id="33" name="Shape 33"/>
          <p:cNvSpPr/>
          <p:nvPr/>
        </p:nvSpPr>
        <p:spPr>
          <a:xfrm rot="10800000">
            <a:off x="23225273" y="11936982"/>
            <a:ext cx="1286433" cy="3342117"/>
          </a:xfrm>
          <a:custGeom>
            <a:avLst/>
            <a:gdLst/>
            <a:ahLst/>
            <a:cxnLst/>
            <a:rect l="0" t="0" r="0" b="0"/>
            <a:pathLst>
              <a:path w="120000" h="120000" extrusionOk="0">
                <a:moveTo>
                  <a:pt x="0" y="0"/>
                </a:moveTo>
                <a:lnTo>
                  <a:pt x="0" y="38938"/>
                </a:lnTo>
                <a:lnTo>
                  <a:pt x="41531" y="119964"/>
                </a:lnTo>
                <a:lnTo>
                  <a:pt x="119908" y="13191"/>
                </a:lnTo>
                <a:lnTo>
                  <a:pt x="68820" y="0"/>
                </a:lnTo>
                <a:lnTo>
                  <a:pt x="0" y="0"/>
                </a:lnTo>
              </a:path>
            </a:pathLst>
          </a:custGeom>
          <a:solidFill>
            <a:srgbClr val="104388"/>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7197" b="0" i="0">
              <a:solidFill>
                <a:schemeClr val="dk1"/>
              </a:solidFill>
              <a:latin typeface="Nunito"/>
              <a:ea typeface="Nunito"/>
              <a:cs typeface="Nunito"/>
              <a:sym typeface="Nunito"/>
            </a:endParaRPr>
          </a:p>
        </p:txBody>
      </p:sp>
      <p:sp>
        <p:nvSpPr>
          <p:cNvPr id="34" name="Shape 34"/>
          <p:cNvSpPr/>
          <p:nvPr/>
        </p:nvSpPr>
        <p:spPr>
          <a:xfrm rot="10800000">
            <a:off x="9060440" y="11744936"/>
            <a:ext cx="6988462" cy="1786231"/>
          </a:xfrm>
          <a:custGeom>
            <a:avLst/>
            <a:gdLst/>
            <a:ahLst/>
            <a:cxnLst/>
            <a:rect l="0" t="0" r="0" b="0"/>
            <a:pathLst>
              <a:path w="120000" h="120000" extrusionOk="0">
                <a:moveTo>
                  <a:pt x="119983" y="119933"/>
                </a:moveTo>
                <a:lnTo>
                  <a:pt x="0" y="48211"/>
                </a:lnTo>
                <a:lnTo>
                  <a:pt x="45425" y="0"/>
                </a:lnTo>
                <a:lnTo>
                  <a:pt x="119983" y="119933"/>
                </a:lnTo>
              </a:path>
            </a:pathLst>
          </a:custGeom>
          <a:solidFill>
            <a:srgbClr val="146899"/>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7197" b="0" i="0">
              <a:solidFill>
                <a:schemeClr val="dk1"/>
              </a:solidFill>
              <a:latin typeface="Nunito"/>
              <a:ea typeface="Nunito"/>
              <a:cs typeface="Nunito"/>
              <a:sym typeface="Nunito"/>
            </a:endParaRPr>
          </a:p>
        </p:txBody>
      </p:sp>
      <p:sp>
        <p:nvSpPr>
          <p:cNvPr id="35" name="Shape 35"/>
          <p:cNvSpPr/>
          <p:nvPr/>
        </p:nvSpPr>
        <p:spPr>
          <a:xfrm rot="10800000">
            <a:off x="12427827" y="13514036"/>
            <a:ext cx="2307757" cy="1734076"/>
          </a:xfrm>
          <a:custGeom>
            <a:avLst/>
            <a:gdLst/>
            <a:ahLst/>
            <a:cxnLst/>
            <a:rect l="0" t="0" r="0" b="0"/>
            <a:pathLst>
              <a:path w="120000" h="120000" extrusionOk="0">
                <a:moveTo>
                  <a:pt x="19103" y="0"/>
                </a:moveTo>
                <a:lnTo>
                  <a:pt x="0" y="13424"/>
                </a:lnTo>
                <a:lnTo>
                  <a:pt x="70524" y="119931"/>
                </a:lnTo>
                <a:lnTo>
                  <a:pt x="119948" y="0"/>
                </a:lnTo>
                <a:lnTo>
                  <a:pt x="19103" y="0"/>
                </a:lnTo>
              </a:path>
            </a:pathLst>
          </a:custGeom>
          <a:solidFill>
            <a:srgbClr val="146899"/>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7197" b="0" i="0">
              <a:solidFill>
                <a:schemeClr val="dk1"/>
              </a:solidFill>
              <a:latin typeface="Nunito"/>
              <a:ea typeface="Nunito"/>
              <a:cs typeface="Nunito"/>
              <a:sym typeface="Nunito"/>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slide with brand gradient back">
  <p:cSld name="TITLE_1_1">
    <p:bg>
      <p:bgPr>
        <a:blipFill>
          <a:blip r:embed="rId2">
            <a:alphaModFix/>
          </a:blip>
          <a:stretch>
            <a:fillRect/>
          </a:stretch>
        </a:blipFill>
        <a:effectLst/>
      </p:bgPr>
    </p:bg>
    <p:spTree>
      <p:nvGrpSpPr>
        <p:cNvPr id="1" name="Shape 135"/>
        <p:cNvGrpSpPr/>
        <p:nvPr/>
      </p:nvGrpSpPr>
      <p:grpSpPr>
        <a:xfrm>
          <a:off x="0" y="0"/>
          <a:ext cx="0" cy="0"/>
          <a:chOff x="0" y="0"/>
          <a:chExt cx="0" cy="0"/>
        </a:xfrm>
      </p:grpSpPr>
      <p:sp>
        <p:nvSpPr>
          <p:cNvPr id="136" name="Shape 136"/>
          <p:cNvSpPr txBox="1">
            <a:spLocks noGrp="1"/>
          </p:cNvSpPr>
          <p:nvPr>
            <p:ph type="ctrTitle"/>
          </p:nvPr>
        </p:nvSpPr>
        <p:spPr>
          <a:xfrm>
            <a:off x="831006" y="1985533"/>
            <a:ext cx="22715700" cy="5473500"/>
          </a:xfrm>
          <a:prstGeom prst="rect">
            <a:avLst/>
          </a:prstGeom>
        </p:spPr>
        <p:txBody>
          <a:bodyPr spcFirstLastPara="1" wrap="square" lIns="243750" tIns="243750" rIns="243750" bIns="243750" anchor="b" anchorCtr="0"/>
          <a:lstStyle>
            <a:lvl1pPr lvl="0" algn="ctr" rtl="0">
              <a:spcBef>
                <a:spcPts val="0"/>
              </a:spcBef>
              <a:spcAft>
                <a:spcPts val="0"/>
              </a:spcAft>
              <a:buClr>
                <a:srgbClr val="FFFFFF"/>
              </a:buClr>
              <a:buSzPts val="13900"/>
              <a:buFont typeface="Open Sans Light"/>
              <a:buNone/>
              <a:defRPr sz="13900">
                <a:solidFill>
                  <a:srgbClr val="FFFFFF"/>
                </a:solidFill>
                <a:latin typeface="Open Sans Light"/>
                <a:ea typeface="Open Sans Light"/>
                <a:cs typeface="Open Sans Light"/>
                <a:sym typeface="Open Sans Light"/>
              </a:defRPr>
            </a:lvl1pPr>
            <a:lvl2pPr lvl="1" algn="ctr" rtl="0">
              <a:spcBef>
                <a:spcPts val="0"/>
              </a:spcBef>
              <a:spcAft>
                <a:spcPts val="0"/>
              </a:spcAft>
              <a:buSzPts val="13900"/>
              <a:buNone/>
              <a:defRPr sz="13900"/>
            </a:lvl2pPr>
            <a:lvl3pPr lvl="2" algn="ctr" rtl="0">
              <a:spcBef>
                <a:spcPts val="0"/>
              </a:spcBef>
              <a:spcAft>
                <a:spcPts val="0"/>
              </a:spcAft>
              <a:buSzPts val="13900"/>
              <a:buNone/>
              <a:defRPr sz="13900"/>
            </a:lvl3pPr>
            <a:lvl4pPr lvl="3" algn="ctr" rtl="0">
              <a:spcBef>
                <a:spcPts val="0"/>
              </a:spcBef>
              <a:spcAft>
                <a:spcPts val="0"/>
              </a:spcAft>
              <a:buSzPts val="13900"/>
              <a:buNone/>
              <a:defRPr sz="13900"/>
            </a:lvl4pPr>
            <a:lvl5pPr lvl="4" algn="ctr" rtl="0">
              <a:spcBef>
                <a:spcPts val="0"/>
              </a:spcBef>
              <a:spcAft>
                <a:spcPts val="0"/>
              </a:spcAft>
              <a:buSzPts val="13900"/>
              <a:buNone/>
              <a:defRPr sz="13900"/>
            </a:lvl5pPr>
            <a:lvl6pPr lvl="5" algn="ctr" rtl="0">
              <a:spcBef>
                <a:spcPts val="0"/>
              </a:spcBef>
              <a:spcAft>
                <a:spcPts val="0"/>
              </a:spcAft>
              <a:buSzPts val="13900"/>
              <a:buNone/>
              <a:defRPr sz="13900"/>
            </a:lvl6pPr>
            <a:lvl7pPr lvl="6" algn="ctr" rtl="0">
              <a:spcBef>
                <a:spcPts val="0"/>
              </a:spcBef>
              <a:spcAft>
                <a:spcPts val="0"/>
              </a:spcAft>
              <a:buSzPts val="13900"/>
              <a:buNone/>
              <a:defRPr sz="13900"/>
            </a:lvl7pPr>
            <a:lvl8pPr lvl="7" algn="ctr" rtl="0">
              <a:spcBef>
                <a:spcPts val="0"/>
              </a:spcBef>
              <a:spcAft>
                <a:spcPts val="0"/>
              </a:spcAft>
              <a:buSzPts val="13900"/>
              <a:buNone/>
              <a:defRPr sz="13900"/>
            </a:lvl8pPr>
            <a:lvl9pPr lvl="8" algn="ctr" rtl="0">
              <a:spcBef>
                <a:spcPts val="0"/>
              </a:spcBef>
              <a:spcAft>
                <a:spcPts val="0"/>
              </a:spcAft>
              <a:buSzPts val="13900"/>
              <a:buNone/>
              <a:defRPr sz="13900"/>
            </a:lvl9pPr>
          </a:lstStyle>
          <a:p>
            <a:endParaRPr/>
          </a:p>
        </p:txBody>
      </p:sp>
      <p:sp>
        <p:nvSpPr>
          <p:cNvPr id="137" name="Shape 137"/>
          <p:cNvSpPr txBox="1">
            <a:spLocks noGrp="1"/>
          </p:cNvSpPr>
          <p:nvPr>
            <p:ph type="subTitle" idx="1"/>
          </p:nvPr>
        </p:nvSpPr>
        <p:spPr>
          <a:xfrm>
            <a:off x="830984" y="7557667"/>
            <a:ext cx="22715700" cy="2113500"/>
          </a:xfrm>
          <a:prstGeom prst="rect">
            <a:avLst/>
          </a:prstGeom>
        </p:spPr>
        <p:txBody>
          <a:bodyPr spcFirstLastPara="1" wrap="square" lIns="243750" tIns="243750" rIns="243750" bIns="243750" anchor="t" anchorCtr="0"/>
          <a:lstStyle>
            <a:lvl1pPr lvl="0" algn="ctr" rtl="0">
              <a:lnSpc>
                <a:spcPct val="100000"/>
              </a:lnSpc>
              <a:spcBef>
                <a:spcPts val="0"/>
              </a:spcBef>
              <a:spcAft>
                <a:spcPts val="0"/>
              </a:spcAft>
              <a:buClr>
                <a:srgbClr val="FFFFFF"/>
              </a:buClr>
              <a:buSzPts val="5300"/>
              <a:buFont typeface="Open Sans SemiBold"/>
              <a:buNone/>
              <a:defRPr sz="5300">
                <a:solidFill>
                  <a:srgbClr val="FFFFFF"/>
                </a:solidFill>
                <a:latin typeface="Open Sans SemiBold"/>
                <a:ea typeface="Open Sans SemiBold"/>
                <a:cs typeface="Open Sans SemiBold"/>
                <a:sym typeface="Open Sans SemiBold"/>
              </a:defRPr>
            </a:lvl1pPr>
            <a:lvl2pPr lvl="1" algn="ctr" rtl="0">
              <a:lnSpc>
                <a:spcPct val="100000"/>
              </a:lnSpc>
              <a:spcBef>
                <a:spcPts val="0"/>
              </a:spcBef>
              <a:spcAft>
                <a:spcPts val="0"/>
              </a:spcAft>
              <a:buSzPts val="7500"/>
              <a:buNone/>
              <a:defRPr sz="7500"/>
            </a:lvl2pPr>
            <a:lvl3pPr lvl="2" algn="ctr" rtl="0">
              <a:lnSpc>
                <a:spcPct val="100000"/>
              </a:lnSpc>
              <a:spcBef>
                <a:spcPts val="0"/>
              </a:spcBef>
              <a:spcAft>
                <a:spcPts val="0"/>
              </a:spcAft>
              <a:buSzPts val="7500"/>
              <a:buNone/>
              <a:defRPr sz="7500"/>
            </a:lvl3pPr>
            <a:lvl4pPr lvl="3" algn="ctr" rtl="0">
              <a:lnSpc>
                <a:spcPct val="100000"/>
              </a:lnSpc>
              <a:spcBef>
                <a:spcPts val="0"/>
              </a:spcBef>
              <a:spcAft>
                <a:spcPts val="0"/>
              </a:spcAft>
              <a:buSzPts val="7500"/>
              <a:buNone/>
              <a:defRPr sz="7500"/>
            </a:lvl4pPr>
            <a:lvl5pPr lvl="4" algn="ctr" rtl="0">
              <a:lnSpc>
                <a:spcPct val="100000"/>
              </a:lnSpc>
              <a:spcBef>
                <a:spcPts val="0"/>
              </a:spcBef>
              <a:spcAft>
                <a:spcPts val="0"/>
              </a:spcAft>
              <a:buSzPts val="7500"/>
              <a:buNone/>
              <a:defRPr sz="7500"/>
            </a:lvl5pPr>
            <a:lvl6pPr lvl="5" algn="ctr" rtl="0">
              <a:lnSpc>
                <a:spcPct val="100000"/>
              </a:lnSpc>
              <a:spcBef>
                <a:spcPts val="0"/>
              </a:spcBef>
              <a:spcAft>
                <a:spcPts val="0"/>
              </a:spcAft>
              <a:buSzPts val="7500"/>
              <a:buNone/>
              <a:defRPr sz="7500"/>
            </a:lvl6pPr>
            <a:lvl7pPr lvl="6" algn="ctr" rtl="0">
              <a:lnSpc>
                <a:spcPct val="100000"/>
              </a:lnSpc>
              <a:spcBef>
                <a:spcPts val="0"/>
              </a:spcBef>
              <a:spcAft>
                <a:spcPts val="0"/>
              </a:spcAft>
              <a:buSzPts val="7500"/>
              <a:buNone/>
              <a:defRPr sz="7500"/>
            </a:lvl7pPr>
            <a:lvl8pPr lvl="7" algn="ctr" rtl="0">
              <a:lnSpc>
                <a:spcPct val="100000"/>
              </a:lnSpc>
              <a:spcBef>
                <a:spcPts val="0"/>
              </a:spcBef>
              <a:spcAft>
                <a:spcPts val="0"/>
              </a:spcAft>
              <a:buSzPts val="7500"/>
              <a:buNone/>
              <a:defRPr sz="7500"/>
            </a:lvl8pPr>
            <a:lvl9pPr lvl="8" algn="ctr" rtl="0">
              <a:lnSpc>
                <a:spcPct val="100000"/>
              </a:lnSpc>
              <a:spcBef>
                <a:spcPts val="0"/>
              </a:spcBef>
              <a:spcAft>
                <a:spcPts val="0"/>
              </a:spcAft>
              <a:buSzPts val="7500"/>
              <a:buNone/>
              <a:defRPr sz="7500"/>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slide w/ secondary blue image overlay">
  <p:cSld name="TITLE_1_2_1_1_1">
    <p:bg>
      <p:bgPr>
        <a:blipFill>
          <a:blip r:embed="rId2">
            <a:alphaModFix/>
          </a:blip>
          <a:stretch>
            <a:fillRect/>
          </a:stretch>
        </a:blipFill>
        <a:effectLst/>
      </p:bgPr>
    </p:bg>
    <p:spTree>
      <p:nvGrpSpPr>
        <p:cNvPr id="1" name="Shape 139"/>
        <p:cNvGrpSpPr/>
        <p:nvPr/>
      </p:nvGrpSpPr>
      <p:grpSpPr>
        <a:xfrm>
          <a:off x="0" y="0"/>
          <a:ext cx="0" cy="0"/>
          <a:chOff x="0" y="0"/>
          <a:chExt cx="0" cy="0"/>
        </a:xfrm>
      </p:grpSpPr>
      <p:sp>
        <p:nvSpPr>
          <p:cNvPr id="140" name="Shape 140"/>
          <p:cNvSpPr/>
          <p:nvPr/>
        </p:nvSpPr>
        <p:spPr>
          <a:xfrm>
            <a:off x="467" y="-11000"/>
            <a:ext cx="24377700" cy="13716000"/>
          </a:xfrm>
          <a:prstGeom prst="rect">
            <a:avLst/>
          </a:prstGeom>
          <a:solidFill>
            <a:srgbClr val="3A525F">
              <a:alpha val="85770"/>
            </a:srgbClr>
          </a:solidFill>
          <a:ln>
            <a:noFill/>
          </a:ln>
        </p:spPr>
        <p:txBody>
          <a:bodyPr spcFirstLastPara="1" wrap="square" lIns="243750" tIns="243750" rIns="243750" bIns="243750" anchor="ctr" anchorCtr="0">
            <a:noAutofit/>
          </a:bodyPr>
          <a:lstStyle/>
          <a:p>
            <a:pPr marL="0" lvl="0" indent="0">
              <a:spcBef>
                <a:spcPts val="0"/>
              </a:spcBef>
              <a:spcAft>
                <a:spcPts val="0"/>
              </a:spcAft>
              <a:buNone/>
            </a:pPr>
            <a:endParaRPr/>
          </a:p>
        </p:txBody>
      </p:sp>
      <p:sp>
        <p:nvSpPr>
          <p:cNvPr id="142" name="Shape 142"/>
          <p:cNvSpPr txBox="1">
            <a:spLocks noGrp="1"/>
          </p:cNvSpPr>
          <p:nvPr>
            <p:ph type="ctrTitle"/>
          </p:nvPr>
        </p:nvSpPr>
        <p:spPr>
          <a:xfrm>
            <a:off x="831006" y="1985533"/>
            <a:ext cx="22715700" cy="5473500"/>
          </a:xfrm>
          <a:prstGeom prst="rect">
            <a:avLst/>
          </a:prstGeom>
        </p:spPr>
        <p:txBody>
          <a:bodyPr spcFirstLastPara="1" wrap="square" lIns="243750" tIns="243750" rIns="243750" bIns="243750" anchor="b" anchorCtr="0"/>
          <a:lstStyle>
            <a:lvl1pPr lvl="0" algn="ctr" rtl="0">
              <a:spcBef>
                <a:spcPts val="0"/>
              </a:spcBef>
              <a:spcAft>
                <a:spcPts val="0"/>
              </a:spcAft>
              <a:buClr>
                <a:srgbClr val="FFFFFF"/>
              </a:buClr>
              <a:buSzPts val="13900"/>
              <a:buFont typeface="Open Sans Light"/>
              <a:buNone/>
              <a:defRPr sz="13900">
                <a:solidFill>
                  <a:srgbClr val="FFFFFF"/>
                </a:solidFill>
                <a:latin typeface="Open Sans Light"/>
                <a:ea typeface="Open Sans Light"/>
                <a:cs typeface="Open Sans Light"/>
                <a:sym typeface="Open Sans Light"/>
              </a:defRPr>
            </a:lvl1pPr>
            <a:lvl2pPr lvl="1" algn="ctr" rtl="0">
              <a:spcBef>
                <a:spcPts val="0"/>
              </a:spcBef>
              <a:spcAft>
                <a:spcPts val="0"/>
              </a:spcAft>
              <a:buSzPts val="13900"/>
              <a:buNone/>
              <a:defRPr sz="13900"/>
            </a:lvl2pPr>
            <a:lvl3pPr lvl="2" algn="ctr" rtl="0">
              <a:spcBef>
                <a:spcPts val="0"/>
              </a:spcBef>
              <a:spcAft>
                <a:spcPts val="0"/>
              </a:spcAft>
              <a:buSzPts val="13900"/>
              <a:buNone/>
              <a:defRPr sz="13900"/>
            </a:lvl3pPr>
            <a:lvl4pPr lvl="3" algn="ctr" rtl="0">
              <a:spcBef>
                <a:spcPts val="0"/>
              </a:spcBef>
              <a:spcAft>
                <a:spcPts val="0"/>
              </a:spcAft>
              <a:buSzPts val="13900"/>
              <a:buNone/>
              <a:defRPr sz="13900"/>
            </a:lvl4pPr>
            <a:lvl5pPr lvl="4" algn="ctr" rtl="0">
              <a:spcBef>
                <a:spcPts val="0"/>
              </a:spcBef>
              <a:spcAft>
                <a:spcPts val="0"/>
              </a:spcAft>
              <a:buSzPts val="13900"/>
              <a:buNone/>
              <a:defRPr sz="13900"/>
            </a:lvl5pPr>
            <a:lvl6pPr lvl="5" algn="ctr" rtl="0">
              <a:spcBef>
                <a:spcPts val="0"/>
              </a:spcBef>
              <a:spcAft>
                <a:spcPts val="0"/>
              </a:spcAft>
              <a:buSzPts val="13900"/>
              <a:buNone/>
              <a:defRPr sz="13900"/>
            </a:lvl6pPr>
            <a:lvl7pPr lvl="6" algn="ctr" rtl="0">
              <a:spcBef>
                <a:spcPts val="0"/>
              </a:spcBef>
              <a:spcAft>
                <a:spcPts val="0"/>
              </a:spcAft>
              <a:buSzPts val="13900"/>
              <a:buNone/>
              <a:defRPr sz="13900"/>
            </a:lvl7pPr>
            <a:lvl8pPr lvl="7" algn="ctr" rtl="0">
              <a:spcBef>
                <a:spcPts val="0"/>
              </a:spcBef>
              <a:spcAft>
                <a:spcPts val="0"/>
              </a:spcAft>
              <a:buSzPts val="13900"/>
              <a:buNone/>
              <a:defRPr sz="13900"/>
            </a:lvl8pPr>
            <a:lvl9pPr lvl="8" algn="ctr" rtl="0">
              <a:spcBef>
                <a:spcPts val="0"/>
              </a:spcBef>
              <a:spcAft>
                <a:spcPts val="0"/>
              </a:spcAft>
              <a:buSzPts val="13900"/>
              <a:buNone/>
              <a:defRPr sz="13900"/>
            </a:lvl9pPr>
          </a:lstStyle>
          <a:p>
            <a:endParaRPr/>
          </a:p>
        </p:txBody>
      </p:sp>
      <p:sp>
        <p:nvSpPr>
          <p:cNvPr id="143" name="Shape 143"/>
          <p:cNvSpPr txBox="1">
            <a:spLocks noGrp="1"/>
          </p:cNvSpPr>
          <p:nvPr>
            <p:ph type="subTitle" idx="1"/>
          </p:nvPr>
        </p:nvSpPr>
        <p:spPr>
          <a:xfrm>
            <a:off x="830984" y="7557667"/>
            <a:ext cx="22715700" cy="2113500"/>
          </a:xfrm>
          <a:prstGeom prst="rect">
            <a:avLst/>
          </a:prstGeom>
        </p:spPr>
        <p:txBody>
          <a:bodyPr spcFirstLastPara="1" wrap="square" lIns="243750" tIns="243750" rIns="243750" bIns="243750" anchor="t" anchorCtr="0"/>
          <a:lstStyle>
            <a:lvl1pPr lvl="0" algn="ctr" rtl="0">
              <a:lnSpc>
                <a:spcPct val="100000"/>
              </a:lnSpc>
              <a:spcBef>
                <a:spcPts val="0"/>
              </a:spcBef>
              <a:spcAft>
                <a:spcPts val="0"/>
              </a:spcAft>
              <a:buClr>
                <a:srgbClr val="FFFFFF"/>
              </a:buClr>
              <a:buSzPts val="5300"/>
              <a:buFont typeface="Open Sans SemiBold"/>
              <a:buNone/>
              <a:defRPr sz="5300">
                <a:solidFill>
                  <a:srgbClr val="FFFFFF"/>
                </a:solidFill>
                <a:latin typeface="Open Sans SemiBold"/>
                <a:ea typeface="Open Sans SemiBold"/>
                <a:cs typeface="Open Sans SemiBold"/>
                <a:sym typeface="Open Sans SemiBold"/>
              </a:defRPr>
            </a:lvl1pPr>
            <a:lvl2pPr lvl="1" algn="ctr" rtl="0">
              <a:lnSpc>
                <a:spcPct val="100000"/>
              </a:lnSpc>
              <a:spcBef>
                <a:spcPts val="0"/>
              </a:spcBef>
              <a:spcAft>
                <a:spcPts val="0"/>
              </a:spcAft>
              <a:buSzPts val="7500"/>
              <a:buNone/>
              <a:defRPr sz="7500"/>
            </a:lvl2pPr>
            <a:lvl3pPr lvl="2" algn="ctr" rtl="0">
              <a:lnSpc>
                <a:spcPct val="100000"/>
              </a:lnSpc>
              <a:spcBef>
                <a:spcPts val="0"/>
              </a:spcBef>
              <a:spcAft>
                <a:spcPts val="0"/>
              </a:spcAft>
              <a:buSzPts val="7500"/>
              <a:buNone/>
              <a:defRPr sz="7500"/>
            </a:lvl3pPr>
            <a:lvl4pPr lvl="3" algn="ctr" rtl="0">
              <a:lnSpc>
                <a:spcPct val="100000"/>
              </a:lnSpc>
              <a:spcBef>
                <a:spcPts val="0"/>
              </a:spcBef>
              <a:spcAft>
                <a:spcPts val="0"/>
              </a:spcAft>
              <a:buSzPts val="7500"/>
              <a:buNone/>
              <a:defRPr sz="7500"/>
            </a:lvl4pPr>
            <a:lvl5pPr lvl="4" algn="ctr" rtl="0">
              <a:lnSpc>
                <a:spcPct val="100000"/>
              </a:lnSpc>
              <a:spcBef>
                <a:spcPts val="0"/>
              </a:spcBef>
              <a:spcAft>
                <a:spcPts val="0"/>
              </a:spcAft>
              <a:buSzPts val="7500"/>
              <a:buNone/>
              <a:defRPr sz="7500"/>
            </a:lvl5pPr>
            <a:lvl6pPr lvl="5" algn="ctr" rtl="0">
              <a:lnSpc>
                <a:spcPct val="100000"/>
              </a:lnSpc>
              <a:spcBef>
                <a:spcPts val="0"/>
              </a:spcBef>
              <a:spcAft>
                <a:spcPts val="0"/>
              </a:spcAft>
              <a:buSzPts val="7500"/>
              <a:buNone/>
              <a:defRPr sz="7500"/>
            </a:lvl6pPr>
            <a:lvl7pPr lvl="6" algn="ctr" rtl="0">
              <a:lnSpc>
                <a:spcPct val="100000"/>
              </a:lnSpc>
              <a:spcBef>
                <a:spcPts val="0"/>
              </a:spcBef>
              <a:spcAft>
                <a:spcPts val="0"/>
              </a:spcAft>
              <a:buSzPts val="7500"/>
              <a:buNone/>
              <a:defRPr sz="7500"/>
            </a:lvl7pPr>
            <a:lvl8pPr lvl="7" algn="ctr" rtl="0">
              <a:lnSpc>
                <a:spcPct val="100000"/>
              </a:lnSpc>
              <a:spcBef>
                <a:spcPts val="0"/>
              </a:spcBef>
              <a:spcAft>
                <a:spcPts val="0"/>
              </a:spcAft>
              <a:buSzPts val="7500"/>
              <a:buNone/>
              <a:defRPr sz="7500"/>
            </a:lvl8pPr>
            <a:lvl9pPr lvl="8" algn="ctr" rtl="0">
              <a:lnSpc>
                <a:spcPct val="100000"/>
              </a:lnSpc>
              <a:spcBef>
                <a:spcPts val="0"/>
              </a:spcBef>
              <a:spcAft>
                <a:spcPts val="0"/>
              </a:spcAft>
              <a:buSzPts val="7500"/>
              <a:buNone/>
              <a:defRPr sz="7500"/>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slide w/ image and light overlay">
  <p:cSld name="TITLE_1_2_1_1_1_1_1">
    <p:bg>
      <p:bgPr>
        <a:blipFill>
          <a:blip r:embed="rId2">
            <a:alphaModFix/>
          </a:blip>
          <a:stretch>
            <a:fillRect/>
          </a:stretch>
        </a:blipFill>
        <a:effectLst/>
      </p:bgPr>
    </p:bg>
    <p:spTree>
      <p:nvGrpSpPr>
        <p:cNvPr id="1" name="Shape 144"/>
        <p:cNvGrpSpPr/>
        <p:nvPr/>
      </p:nvGrpSpPr>
      <p:grpSpPr>
        <a:xfrm>
          <a:off x="0" y="0"/>
          <a:ext cx="0" cy="0"/>
          <a:chOff x="0" y="0"/>
          <a:chExt cx="0" cy="0"/>
        </a:xfrm>
      </p:grpSpPr>
      <p:sp>
        <p:nvSpPr>
          <p:cNvPr id="145" name="Shape 145"/>
          <p:cNvSpPr/>
          <p:nvPr/>
        </p:nvSpPr>
        <p:spPr>
          <a:xfrm>
            <a:off x="0" y="0"/>
            <a:ext cx="24377700" cy="13716000"/>
          </a:xfrm>
          <a:prstGeom prst="rect">
            <a:avLst/>
          </a:prstGeom>
          <a:solidFill>
            <a:srgbClr val="F9FCFF">
              <a:alpha val="78850"/>
            </a:srgbClr>
          </a:solidFill>
          <a:ln>
            <a:noFill/>
          </a:ln>
        </p:spPr>
        <p:txBody>
          <a:bodyPr spcFirstLastPara="1" wrap="square" lIns="243750" tIns="243750" rIns="243750" bIns="243750" anchor="ctr" anchorCtr="0">
            <a:noAutofit/>
          </a:bodyPr>
          <a:lstStyle/>
          <a:p>
            <a:pPr marL="0" lvl="0" indent="0">
              <a:spcBef>
                <a:spcPts val="0"/>
              </a:spcBef>
              <a:spcAft>
                <a:spcPts val="0"/>
              </a:spcAft>
              <a:buNone/>
            </a:pPr>
            <a:endParaRPr/>
          </a:p>
        </p:txBody>
      </p:sp>
      <p:sp>
        <p:nvSpPr>
          <p:cNvPr id="146" name="Shape 146"/>
          <p:cNvSpPr txBox="1">
            <a:spLocks noGrp="1"/>
          </p:cNvSpPr>
          <p:nvPr>
            <p:ph type="ctrTitle"/>
          </p:nvPr>
        </p:nvSpPr>
        <p:spPr>
          <a:xfrm>
            <a:off x="831006" y="1985533"/>
            <a:ext cx="22715700" cy="5473500"/>
          </a:xfrm>
          <a:prstGeom prst="rect">
            <a:avLst/>
          </a:prstGeom>
          <a:ln>
            <a:noFill/>
          </a:ln>
        </p:spPr>
        <p:txBody>
          <a:bodyPr spcFirstLastPara="1" wrap="square" lIns="243750" tIns="243750" rIns="243750" bIns="243750" anchor="b" anchorCtr="0"/>
          <a:lstStyle>
            <a:lvl1pPr lvl="0" algn="ctr" rtl="0">
              <a:spcBef>
                <a:spcPts val="0"/>
              </a:spcBef>
              <a:spcAft>
                <a:spcPts val="0"/>
              </a:spcAft>
              <a:buClr>
                <a:srgbClr val="3A525F"/>
              </a:buClr>
              <a:buSzPts val="13900"/>
              <a:buFont typeface="Open Sans Light"/>
              <a:buNone/>
              <a:defRPr sz="13900">
                <a:solidFill>
                  <a:srgbClr val="3A525F"/>
                </a:solidFill>
                <a:latin typeface="Open Sans Light"/>
                <a:ea typeface="Open Sans Light"/>
                <a:cs typeface="Open Sans Light"/>
                <a:sym typeface="Open Sans Light"/>
              </a:defRPr>
            </a:lvl1pPr>
            <a:lvl2pPr lvl="1" algn="ctr" rtl="0">
              <a:spcBef>
                <a:spcPts val="0"/>
              </a:spcBef>
              <a:spcAft>
                <a:spcPts val="0"/>
              </a:spcAft>
              <a:buSzPts val="13900"/>
              <a:buNone/>
              <a:defRPr sz="13900"/>
            </a:lvl2pPr>
            <a:lvl3pPr lvl="2" algn="ctr" rtl="0">
              <a:spcBef>
                <a:spcPts val="0"/>
              </a:spcBef>
              <a:spcAft>
                <a:spcPts val="0"/>
              </a:spcAft>
              <a:buSzPts val="13900"/>
              <a:buNone/>
              <a:defRPr sz="13900"/>
            </a:lvl3pPr>
            <a:lvl4pPr lvl="3" algn="ctr" rtl="0">
              <a:spcBef>
                <a:spcPts val="0"/>
              </a:spcBef>
              <a:spcAft>
                <a:spcPts val="0"/>
              </a:spcAft>
              <a:buSzPts val="13900"/>
              <a:buNone/>
              <a:defRPr sz="13900"/>
            </a:lvl4pPr>
            <a:lvl5pPr lvl="4" algn="ctr" rtl="0">
              <a:spcBef>
                <a:spcPts val="0"/>
              </a:spcBef>
              <a:spcAft>
                <a:spcPts val="0"/>
              </a:spcAft>
              <a:buSzPts val="13900"/>
              <a:buNone/>
              <a:defRPr sz="13900"/>
            </a:lvl5pPr>
            <a:lvl6pPr lvl="5" algn="ctr" rtl="0">
              <a:spcBef>
                <a:spcPts val="0"/>
              </a:spcBef>
              <a:spcAft>
                <a:spcPts val="0"/>
              </a:spcAft>
              <a:buSzPts val="13900"/>
              <a:buNone/>
              <a:defRPr sz="13900"/>
            </a:lvl6pPr>
            <a:lvl7pPr lvl="6" algn="ctr" rtl="0">
              <a:spcBef>
                <a:spcPts val="0"/>
              </a:spcBef>
              <a:spcAft>
                <a:spcPts val="0"/>
              </a:spcAft>
              <a:buSzPts val="13900"/>
              <a:buNone/>
              <a:defRPr sz="13900"/>
            </a:lvl7pPr>
            <a:lvl8pPr lvl="7" algn="ctr" rtl="0">
              <a:spcBef>
                <a:spcPts val="0"/>
              </a:spcBef>
              <a:spcAft>
                <a:spcPts val="0"/>
              </a:spcAft>
              <a:buSzPts val="13900"/>
              <a:buNone/>
              <a:defRPr sz="13900"/>
            </a:lvl8pPr>
            <a:lvl9pPr lvl="8" algn="ctr" rtl="0">
              <a:spcBef>
                <a:spcPts val="0"/>
              </a:spcBef>
              <a:spcAft>
                <a:spcPts val="0"/>
              </a:spcAft>
              <a:buSzPts val="13900"/>
              <a:buNone/>
              <a:defRPr sz="13900"/>
            </a:lvl9pPr>
          </a:lstStyle>
          <a:p>
            <a:endParaRPr/>
          </a:p>
        </p:txBody>
      </p:sp>
      <p:sp>
        <p:nvSpPr>
          <p:cNvPr id="147" name="Shape 147"/>
          <p:cNvSpPr txBox="1">
            <a:spLocks noGrp="1"/>
          </p:cNvSpPr>
          <p:nvPr>
            <p:ph type="subTitle" idx="1"/>
          </p:nvPr>
        </p:nvSpPr>
        <p:spPr>
          <a:xfrm>
            <a:off x="830984" y="7557667"/>
            <a:ext cx="22715700" cy="2113500"/>
          </a:xfrm>
          <a:prstGeom prst="rect">
            <a:avLst/>
          </a:prstGeom>
        </p:spPr>
        <p:txBody>
          <a:bodyPr spcFirstLastPara="1" wrap="square" lIns="243750" tIns="243750" rIns="243750" bIns="243750" anchor="t" anchorCtr="0"/>
          <a:lstStyle>
            <a:lvl1pPr lvl="0" algn="ctr" rtl="0">
              <a:lnSpc>
                <a:spcPct val="100000"/>
              </a:lnSpc>
              <a:spcBef>
                <a:spcPts val="0"/>
              </a:spcBef>
              <a:spcAft>
                <a:spcPts val="0"/>
              </a:spcAft>
              <a:buClr>
                <a:srgbClr val="6F7070"/>
              </a:buClr>
              <a:buSzPts val="5300"/>
              <a:buFont typeface="Open Sans SemiBold"/>
              <a:buNone/>
              <a:defRPr sz="5300">
                <a:solidFill>
                  <a:srgbClr val="6F7070"/>
                </a:solidFill>
                <a:latin typeface="Open Sans SemiBold"/>
                <a:ea typeface="Open Sans SemiBold"/>
                <a:cs typeface="Open Sans SemiBold"/>
                <a:sym typeface="Open Sans SemiBold"/>
              </a:defRPr>
            </a:lvl1pPr>
            <a:lvl2pPr lvl="1" algn="ctr" rtl="0">
              <a:lnSpc>
                <a:spcPct val="100000"/>
              </a:lnSpc>
              <a:spcBef>
                <a:spcPts val="0"/>
              </a:spcBef>
              <a:spcAft>
                <a:spcPts val="0"/>
              </a:spcAft>
              <a:buSzPts val="7500"/>
              <a:buNone/>
              <a:defRPr sz="7500"/>
            </a:lvl2pPr>
            <a:lvl3pPr lvl="2" algn="ctr" rtl="0">
              <a:lnSpc>
                <a:spcPct val="100000"/>
              </a:lnSpc>
              <a:spcBef>
                <a:spcPts val="0"/>
              </a:spcBef>
              <a:spcAft>
                <a:spcPts val="0"/>
              </a:spcAft>
              <a:buSzPts val="7500"/>
              <a:buNone/>
              <a:defRPr sz="7500"/>
            </a:lvl3pPr>
            <a:lvl4pPr lvl="3" algn="ctr" rtl="0">
              <a:lnSpc>
                <a:spcPct val="100000"/>
              </a:lnSpc>
              <a:spcBef>
                <a:spcPts val="0"/>
              </a:spcBef>
              <a:spcAft>
                <a:spcPts val="0"/>
              </a:spcAft>
              <a:buSzPts val="7500"/>
              <a:buNone/>
              <a:defRPr sz="7500"/>
            </a:lvl4pPr>
            <a:lvl5pPr lvl="4" algn="ctr" rtl="0">
              <a:lnSpc>
                <a:spcPct val="100000"/>
              </a:lnSpc>
              <a:spcBef>
                <a:spcPts val="0"/>
              </a:spcBef>
              <a:spcAft>
                <a:spcPts val="0"/>
              </a:spcAft>
              <a:buSzPts val="7500"/>
              <a:buNone/>
              <a:defRPr sz="7500"/>
            </a:lvl5pPr>
            <a:lvl6pPr lvl="5" algn="ctr" rtl="0">
              <a:lnSpc>
                <a:spcPct val="100000"/>
              </a:lnSpc>
              <a:spcBef>
                <a:spcPts val="0"/>
              </a:spcBef>
              <a:spcAft>
                <a:spcPts val="0"/>
              </a:spcAft>
              <a:buSzPts val="7500"/>
              <a:buNone/>
              <a:defRPr sz="7500"/>
            </a:lvl6pPr>
            <a:lvl7pPr lvl="6" algn="ctr" rtl="0">
              <a:lnSpc>
                <a:spcPct val="100000"/>
              </a:lnSpc>
              <a:spcBef>
                <a:spcPts val="0"/>
              </a:spcBef>
              <a:spcAft>
                <a:spcPts val="0"/>
              </a:spcAft>
              <a:buSzPts val="7500"/>
              <a:buNone/>
              <a:defRPr sz="7500"/>
            </a:lvl7pPr>
            <a:lvl8pPr lvl="7" algn="ctr" rtl="0">
              <a:lnSpc>
                <a:spcPct val="100000"/>
              </a:lnSpc>
              <a:spcBef>
                <a:spcPts val="0"/>
              </a:spcBef>
              <a:spcAft>
                <a:spcPts val="0"/>
              </a:spcAft>
              <a:buSzPts val="7500"/>
              <a:buNone/>
              <a:defRPr sz="7500"/>
            </a:lvl8pPr>
            <a:lvl9pPr lvl="8" algn="ctr" rtl="0">
              <a:lnSpc>
                <a:spcPct val="100000"/>
              </a:lnSpc>
              <a:spcBef>
                <a:spcPts val="0"/>
              </a:spcBef>
              <a:spcAft>
                <a:spcPts val="0"/>
              </a:spcAft>
              <a:buSzPts val="7500"/>
              <a:buNone/>
              <a:defRPr sz="7500"/>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slide w/ image and gradient overlay">
  <p:cSld name="TITLE_1_2_1_1_1_1_1_1">
    <p:bg>
      <p:bgPr>
        <a:blipFill>
          <a:blip r:embed="rId2">
            <a:alphaModFix/>
          </a:blip>
          <a:stretch>
            <a:fillRect/>
          </a:stretch>
        </a:blipFill>
        <a:effectLst/>
      </p:bgPr>
    </p:bg>
    <p:spTree>
      <p:nvGrpSpPr>
        <p:cNvPr id="1" name="Shape 149"/>
        <p:cNvGrpSpPr/>
        <p:nvPr/>
      </p:nvGrpSpPr>
      <p:grpSpPr>
        <a:xfrm>
          <a:off x="0" y="0"/>
          <a:ext cx="0" cy="0"/>
          <a:chOff x="0" y="0"/>
          <a:chExt cx="0" cy="0"/>
        </a:xfrm>
      </p:grpSpPr>
      <p:pic>
        <p:nvPicPr>
          <p:cNvPr id="150" name="Shape 150" descr="background-image-gradient-trans"/>
          <p:cNvPicPr preferRelativeResize="0"/>
          <p:nvPr/>
        </p:nvPicPr>
        <p:blipFill>
          <a:blip r:embed="rId3">
            <a:alphaModFix/>
          </a:blip>
          <a:stretch>
            <a:fillRect/>
          </a:stretch>
        </p:blipFill>
        <p:spPr>
          <a:xfrm>
            <a:off x="0" y="0"/>
            <a:ext cx="24377652" cy="13712429"/>
          </a:xfrm>
          <a:prstGeom prst="rect">
            <a:avLst/>
          </a:prstGeom>
          <a:noFill/>
          <a:ln>
            <a:noFill/>
          </a:ln>
        </p:spPr>
      </p:pic>
      <p:sp>
        <p:nvSpPr>
          <p:cNvPr id="152" name="Shape 152"/>
          <p:cNvSpPr txBox="1">
            <a:spLocks noGrp="1"/>
          </p:cNvSpPr>
          <p:nvPr>
            <p:ph type="ctrTitle"/>
          </p:nvPr>
        </p:nvSpPr>
        <p:spPr>
          <a:xfrm>
            <a:off x="831006" y="1985533"/>
            <a:ext cx="22715700" cy="5473500"/>
          </a:xfrm>
          <a:prstGeom prst="rect">
            <a:avLst/>
          </a:prstGeom>
          <a:ln>
            <a:noFill/>
          </a:ln>
        </p:spPr>
        <p:txBody>
          <a:bodyPr spcFirstLastPara="1" wrap="square" lIns="243750" tIns="243750" rIns="243750" bIns="243750" anchor="b" anchorCtr="0"/>
          <a:lstStyle>
            <a:lvl1pPr lvl="0" algn="ctr" rtl="0">
              <a:spcBef>
                <a:spcPts val="0"/>
              </a:spcBef>
              <a:spcAft>
                <a:spcPts val="0"/>
              </a:spcAft>
              <a:buClr>
                <a:srgbClr val="F9FCFF"/>
              </a:buClr>
              <a:buSzPts val="13900"/>
              <a:buFont typeface="Open Sans Light"/>
              <a:buNone/>
              <a:defRPr sz="13900">
                <a:solidFill>
                  <a:srgbClr val="F9FCFF"/>
                </a:solidFill>
                <a:latin typeface="Open Sans Light"/>
                <a:ea typeface="Open Sans Light"/>
                <a:cs typeface="Open Sans Light"/>
                <a:sym typeface="Open Sans Light"/>
              </a:defRPr>
            </a:lvl1pPr>
            <a:lvl2pPr lvl="1" algn="ctr" rtl="0">
              <a:spcBef>
                <a:spcPts val="0"/>
              </a:spcBef>
              <a:spcAft>
                <a:spcPts val="0"/>
              </a:spcAft>
              <a:buSzPts val="13900"/>
              <a:buNone/>
              <a:defRPr sz="13900"/>
            </a:lvl2pPr>
            <a:lvl3pPr lvl="2" algn="ctr" rtl="0">
              <a:spcBef>
                <a:spcPts val="0"/>
              </a:spcBef>
              <a:spcAft>
                <a:spcPts val="0"/>
              </a:spcAft>
              <a:buSzPts val="13900"/>
              <a:buNone/>
              <a:defRPr sz="13900"/>
            </a:lvl3pPr>
            <a:lvl4pPr lvl="3" algn="ctr" rtl="0">
              <a:spcBef>
                <a:spcPts val="0"/>
              </a:spcBef>
              <a:spcAft>
                <a:spcPts val="0"/>
              </a:spcAft>
              <a:buSzPts val="13900"/>
              <a:buNone/>
              <a:defRPr sz="13900"/>
            </a:lvl4pPr>
            <a:lvl5pPr lvl="4" algn="ctr" rtl="0">
              <a:spcBef>
                <a:spcPts val="0"/>
              </a:spcBef>
              <a:spcAft>
                <a:spcPts val="0"/>
              </a:spcAft>
              <a:buSzPts val="13900"/>
              <a:buNone/>
              <a:defRPr sz="13900"/>
            </a:lvl5pPr>
            <a:lvl6pPr lvl="5" algn="ctr" rtl="0">
              <a:spcBef>
                <a:spcPts val="0"/>
              </a:spcBef>
              <a:spcAft>
                <a:spcPts val="0"/>
              </a:spcAft>
              <a:buSzPts val="13900"/>
              <a:buNone/>
              <a:defRPr sz="13900"/>
            </a:lvl6pPr>
            <a:lvl7pPr lvl="6" algn="ctr" rtl="0">
              <a:spcBef>
                <a:spcPts val="0"/>
              </a:spcBef>
              <a:spcAft>
                <a:spcPts val="0"/>
              </a:spcAft>
              <a:buSzPts val="13900"/>
              <a:buNone/>
              <a:defRPr sz="13900"/>
            </a:lvl7pPr>
            <a:lvl8pPr lvl="7" algn="ctr" rtl="0">
              <a:spcBef>
                <a:spcPts val="0"/>
              </a:spcBef>
              <a:spcAft>
                <a:spcPts val="0"/>
              </a:spcAft>
              <a:buSzPts val="13900"/>
              <a:buNone/>
              <a:defRPr sz="13900"/>
            </a:lvl8pPr>
            <a:lvl9pPr lvl="8" algn="ctr" rtl="0">
              <a:spcBef>
                <a:spcPts val="0"/>
              </a:spcBef>
              <a:spcAft>
                <a:spcPts val="0"/>
              </a:spcAft>
              <a:buSzPts val="13900"/>
              <a:buNone/>
              <a:defRPr sz="13900"/>
            </a:lvl9pPr>
          </a:lstStyle>
          <a:p>
            <a:endParaRPr/>
          </a:p>
        </p:txBody>
      </p:sp>
      <p:sp>
        <p:nvSpPr>
          <p:cNvPr id="153" name="Shape 153"/>
          <p:cNvSpPr txBox="1">
            <a:spLocks noGrp="1"/>
          </p:cNvSpPr>
          <p:nvPr>
            <p:ph type="subTitle" idx="1"/>
          </p:nvPr>
        </p:nvSpPr>
        <p:spPr>
          <a:xfrm>
            <a:off x="830984" y="7557667"/>
            <a:ext cx="22715700" cy="2113500"/>
          </a:xfrm>
          <a:prstGeom prst="rect">
            <a:avLst/>
          </a:prstGeom>
        </p:spPr>
        <p:txBody>
          <a:bodyPr spcFirstLastPara="1" wrap="square" lIns="243750" tIns="243750" rIns="243750" bIns="243750" anchor="t" anchorCtr="0"/>
          <a:lstStyle>
            <a:lvl1pPr lvl="0" algn="ctr" rtl="0">
              <a:lnSpc>
                <a:spcPct val="100000"/>
              </a:lnSpc>
              <a:spcBef>
                <a:spcPts val="0"/>
              </a:spcBef>
              <a:spcAft>
                <a:spcPts val="0"/>
              </a:spcAft>
              <a:buClr>
                <a:srgbClr val="F9FCFF"/>
              </a:buClr>
              <a:buSzPts val="5300"/>
              <a:buFont typeface="Open Sans SemiBold"/>
              <a:buNone/>
              <a:defRPr sz="5300">
                <a:solidFill>
                  <a:srgbClr val="F9FCFF"/>
                </a:solidFill>
                <a:latin typeface="Open Sans SemiBold"/>
                <a:ea typeface="Open Sans SemiBold"/>
                <a:cs typeface="Open Sans SemiBold"/>
                <a:sym typeface="Open Sans SemiBold"/>
              </a:defRPr>
            </a:lvl1pPr>
            <a:lvl2pPr lvl="1" algn="ctr" rtl="0">
              <a:lnSpc>
                <a:spcPct val="100000"/>
              </a:lnSpc>
              <a:spcBef>
                <a:spcPts val="0"/>
              </a:spcBef>
              <a:spcAft>
                <a:spcPts val="0"/>
              </a:spcAft>
              <a:buSzPts val="7500"/>
              <a:buNone/>
              <a:defRPr sz="7500"/>
            </a:lvl2pPr>
            <a:lvl3pPr lvl="2" algn="ctr" rtl="0">
              <a:lnSpc>
                <a:spcPct val="100000"/>
              </a:lnSpc>
              <a:spcBef>
                <a:spcPts val="0"/>
              </a:spcBef>
              <a:spcAft>
                <a:spcPts val="0"/>
              </a:spcAft>
              <a:buSzPts val="7500"/>
              <a:buNone/>
              <a:defRPr sz="7500"/>
            </a:lvl3pPr>
            <a:lvl4pPr lvl="3" algn="ctr" rtl="0">
              <a:lnSpc>
                <a:spcPct val="100000"/>
              </a:lnSpc>
              <a:spcBef>
                <a:spcPts val="0"/>
              </a:spcBef>
              <a:spcAft>
                <a:spcPts val="0"/>
              </a:spcAft>
              <a:buSzPts val="7500"/>
              <a:buNone/>
              <a:defRPr sz="7500"/>
            </a:lvl4pPr>
            <a:lvl5pPr lvl="4" algn="ctr" rtl="0">
              <a:lnSpc>
                <a:spcPct val="100000"/>
              </a:lnSpc>
              <a:spcBef>
                <a:spcPts val="0"/>
              </a:spcBef>
              <a:spcAft>
                <a:spcPts val="0"/>
              </a:spcAft>
              <a:buSzPts val="7500"/>
              <a:buNone/>
              <a:defRPr sz="7500"/>
            </a:lvl5pPr>
            <a:lvl6pPr lvl="5" algn="ctr" rtl="0">
              <a:lnSpc>
                <a:spcPct val="100000"/>
              </a:lnSpc>
              <a:spcBef>
                <a:spcPts val="0"/>
              </a:spcBef>
              <a:spcAft>
                <a:spcPts val="0"/>
              </a:spcAft>
              <a:buSzPts val="7500"/>
              <a:buNone/>
              <a:defRPr sz="7500"/>
            </a:lvl6pPr>
            <a:lvl7pPr lvl="6" algn="ctr" rtl="0">
              <a:lnSpc>
                <a:spcPct val="100000"/>
              </a:lnSpc>
              <a:spcBef>
                <a:spcPts val="0"/>
              </a:spcBef>
              <a:spcAft>
                <a:spcPts val="0"/>
              </a:spcAft>
              <a:buSzPts val="7500"/>
              <a:buNone/>
              <a:defRPr sz="7500"/>
            </a:lvl7pPr>
            <a:lvl8pPr lvl="7" algn="ctr" rtl="0">
              <a:lnSpc>
                <a:spcPct val="100000"/>
              </a:lnSpc>
              <a:spcBef>
                <a:spcPts val="0"/>
              </a:spcBef>
              <a:spcAft>
                <a:spcPts val="0"/>
              </a:spcAft>
              <a:buSzPts val="7500"/>
              <a:buNone/>
              <a:defRPr sz="7500"/>
            </a:lvl8pPr>
            <a:lvl9pPr lvl="8" algn="ctr" rtl="0">
              <a:lnSpc>
                <a:spcPct val="100000"/>
              </a:lnSpc>
              <a:spcBef>
                <a:spcPts val="0"/>
              </a:spcBef>
              <a:spcAft>
                <a:spcPts val="0"/>
              </a:spcAft>
              <a:buSzPts val="7500"/>
              <a:buNone/>
              <a:defRPr sz="7500"/>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slide w/ logo">
  <p:cSld name="TITLE_1_1_1">
    <p:bg>
      <p:bgPr>
        <a:solidFill>
          <a:srgbClr val="F9FCFF">
            <a:alpha val="78850"/>
          </a:srgbClr>
        </a:solidFill>
        <a:effectLst/>
      </p:bgPr>
    </p:bg>
    <p:spTree>
      <p:nvGrpSpPr>
        <p:cNvPr id="1" name="Shape 154"/>
        <p:cNvGrpSpPr/>
        <p:nvPr/>
      </p:nvGrpSpPr>
      <p:grpSpPr>
        <a:xfrm>
          <a:off x="0" y="0"/>
          <a:ext cx="0" cy="0"/>
          <a:chOff x="0" y="0"/>
          <a:chExt cx="0" cy="0"/>
        </a:xfrm>
      </p:grpSpPr>
      <p:sp>
        <p:nvSpPr>
          <p:cNvPr id="155" name="Shape 155"/>
          <p:cNvSpPr txBox="1">
            <a:spLocks noGrp="1"/>
          </p:cNvSpPr>
          <p:nvPr>
            <p:ph type="subTitle" idx="1"/>
          </p:nvPr>
        </p:nvSpPr>
        <p:spPr>
          <a:xfrm>
            <a:off x="830984" y="7760867"/>
            <a:ext cx="22715700" cy="2113500"/>
          </a:xfrm>
          <a:prstGeom prst="rect">
            <a:avLst/>
          </a:prstGeom>
        </p:spPr>
        <p:txBody>
          <a:bodyPr spcFirstLastPara="1" wrap="square" lIns="243750" tIns="243750" rIns="243750" bIns="243750" anchor="t" anchorCtr="0"/>
          <a:lstStyle>
            <a:lvl1pPr lvl="0" algn="ctr" rtl="0">
              <a:lnSpc>
                <a:spcPct val="100000"/>
              </a:lnSpc>
              <a:spcBef>
                <a:spcPts val="0"/>
              </a:spcBef>
              <a:spcAft>
                <a:spcPts val="0"/>
              </a:spcAft>
              <a:buClr>
                <a:srgbClr val="6F7070"/>
              </a:buClr>
              <a:buSzPts val="5300"/>
              <a:buFont typeface="Open Sans SemiBold"/>
              <a:buNone/>
              <a:defRPr sz="5300">
                <a:solidFill>
                  <a:srgbClr val="6F7070"/>
                </a:solidFill>
                <a:latin typeface="Open Sans SemiBold"/>
                <a:ea typeface="Open Sans SemiBold"/>
                <a:cs typeface="Open Sans SemiBold"/>
                <a:sym typeface="Open Sans SemiBold"/>
              </a:defRPr>
            </a:lvl1pPr>
            <a:lvl2pPr lvl="1" algn="ctr" rtl="0">
              <a:lnSpc>
                <a:spcPct val="100000"/>
              </a:lnSpc>
              <a:spcBef>
                <a:spcPts val="0"/>
              </a:spcBef>
              <a:spcAft>
                <a:spcPts val="0"/>
              </a:spcAft>
              <a:buClr>
                <a:srgbClr val="6F7070"/>
              </a:buClr>
              <a:buSzPts val="7500"/>
              <a:buNone/>
              <a:defRPr sz="7500">
                <a:solidFill>
                  <a:srgbClr val="6F7070"/>
                </a:solidFill>
              </a:defRPr>
            </a:lvl2pPr>
            <a:lvl3pPr lvl="2" algn="ctr" rtl="0">
              <a:lnSpc>
                <a:spcPct val="100000"/>
              </a:lnSpc>
              <a:spcBef>
                <a:spcPts val="0"/>
              </a:spcBef>
              <a:spcAft>
                <a:spcPts val="0"/>
              </a:spcAft>
              <a:buClr>
                <a:srgbClr val="6F7070"/>
              </a:buClr>
              <a:buSzPts val="7500"/>
              <a:buNone/>
              <a:defRPr sz="7500">
                <a:solidFill>
                  <a:srgbClr val="6F7070"/>
                </a:solidFill>
              </a:defRPr>
            </a:lvl3pPr>
            <a:lvl4pPr lvl="3" algn="ctr" rtl="0">
              <a:lnSpc>
                <a:spcPct val="100000"/>
              </a:lnSpc>
              <a:spcBef>
                <a:spcPts val="0"/>
              </a:spcBef>
              <a:spcAft>
                <a:spcPts val="0"/>
              </a:spcAft>
              <a:buClr>
                <a:srgbClr val="6F7070"/>
              </a:buClr>
              <a:buSzPts val="7500"/>
              <a:buNone/>
              <a:defRPr sz="7500">
                <a:solidFill>
                  <a:srgbClr val="6F7070"/>
                </a:solidFill>
              </a:defRPr>
            </a:lvl4pPr>
            <a:lvl5pPr lvl="4" algn="ctr" rtl="0">
              <a:lnSpc>
                <a:spcPct val="100000"/>
              </a:lnSpc>
              <a:spcBef>
                <a:spcPts val="0"/>
              </a:spcBef>
              <a:spcAft>
                <a:spcPts val="0"/>
              </a:spcAft>
              <a:buClr>
                <a:srgbClr val="6F7070"/>
              </a:buClr>
              <a:buSzPts val="7500"/>
              <a:buNone/>
              <a:defRPr sz="7500">
                <a:solidFill>
                  <a:srgbClr val="6F7070"/>
                </a:solidFill>
              </a:defRPr>
            </a:lvl5pPr>
            <a:lvl6pPr lvl="5" algn="ctr" rtl="0">
              <a:lnSpc>
                <a:spcPct val="100000"/>
              </a:lnSpc>
              <a:spcBef>
                <a:spcPts val="0"/>
              </a:spcBef>
              <a:spcAft>
                <a:spcPts val="0"/>
              </a:spcAft>
              <a:buClr>
                <a:srgbClr val="6F7070"/>
              </a:buClr>
              <a:buSzPts val="7500"/>
              <a:buNone/>
              <a:defRPr sz="7500">
                <a:solidFill>
                  <a:srgbClr val="6F7070"/>
                </a:solidFill>
              </a:defRPr>
            </a:lvl6pPr>
            <a:lvl7pPr lvl="6" algn="ctr" rtl="0">
              <a:lnSpc>
                <a:spcPct val="100000"/>
              </a:lnSpc>
              <a:spcBef>
                <a:spcPts val="0"/>
              </a:spcBef>
              <a:spcAft>
                <a:spcPts val="0"/>
              </a:spcAft>
              <a:buClr>
                <a:srgbClr val="6F7070"/>
              </a:buClr>
              <a:buSzPts val="7500"/>
              <a:buNone/>
              <a:defRPr sz="7500">
                <a:solidFill>
                  <a:srgbClr val="6F7070"/>
                </a:solidFill>
              </a:defRPr>
            </a:lvl7pPr>
            <a:lvl8pPr lvl="7" algn="ctr" rtl="0">
              <a:lnSpc>
                <a:spcPct val="100000"/>
              </a:lnSpc>
              <a:spcBef>
                <a:spcPts val="0"/>
              </a:spcBef>
              <a:spcAft>
                <a:spcPts val="0"/>
              </a:spcAft>
              <a:buClr>
                <a:srgbClr val="6F7070"/>
              </a:buClr>
              <a:buSzPts val="7500"/>
              <a:buNone/>
              <a:defRPr sz="7500">
                <a:solidFill>
                  <a:srgbClr val="6F7070"/>
                </a:solidFill>
              </a:defRPr>
            </a:lvl8pPr>
            <a:lvl9pPr lvl="8" algn="ctr" rtl="0">
              <a:lnSpc>
                <a:spcPct val="100000"/>
              </a:lnSpc>
              <a:spcBef>
                <a:spcPts val="0"/>
              </a:spcBef>
              <a:spcAft>
                <a:spcPts val="0"/>
              </a:spcAft>
              <a:buClr>
                <a:srgbClr val="6F7070"/>
              </a:buClr>
              <a:buSzPts val="7500"/>
              <a:buNone/>
              <a:defRPr sz="7500">
                <a:solidFill>
                  <a:srgbClr val="6F7070"/>
                </a:solidFill>
              </a:defRPr>
            </a:lvl9pPr>
          </a:lstStyle>
          <a:p>
            <a:endParaRPr/>
          </a:p>
        </p:txBody>
      </p:sp>
      <p:pic>
        <p:nvPicPr>
          <p:cNvPr id="156" name="Shape 156" descr="biznessapps-dark-blue.png"/>
          <p:cNvPicPr preferRelativeResize="0"/>
          <p:nvPr/>
        </p:nvPicPr>
        <p:blipFill rotWithShape="1">
          <a:blip r:embed="rId2">
            <a:alphaModFix/>
          </a:blip>
          <a:srcRect t="1578" b="1588"/>
          <a:stretch/>
        </p:blipFill>
        <p:spPr>
          <a:xfrm>
            <a:off x="5460911" y="4219667"/>
            <a:ext cx="13415908" cy="3191800"/>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Section divider w/ image and gradient overlay 1">
  <p:cSld name="TITLE_1_2_1_1_1_1_1_1_1">
    <p:bg>
      <p:bgPr>
        <a:blipFill>
          <a:blip r:embed="rId2">
            <a:alphaModFix/>
          </a:blip>
          <a:stretch>
            <a:fillRect/>
          </a:stretch>
        </a:blipFill>
        <a:effectLst/>
      </p:bgPr>
    </p:bg>
    <p:spTree>
      <p:nvGrpSpPr>
        <p:cNvPr id="1" name="Shape 157"/>
        <p:cNvGrpSpPr/>
        <p:nvPr/>
      </p:nvGrpSpPr>
      <p:grpSpPr>
        <a:xfrm>
          <a:off x="0" y="0"/>
          <a:ext cx="0" cy="0"/>
          <a:chOff x="0" y="0"/>
          <a:chExt cx="0" cy="0"/>
        </a:xfrm>
      </p:grpSpPr>
      <p:pic>
        <p:nvPicPr>
          <p:cNvPr id="158" name="Shape 158" descr="background-image-gradient-trans"/>
          <p:cNvPicPr preferRelativeResize="0"/>
          <p:nvPr/>
        </p:nvPicPr>
        <p:blipFill>
          <a:blip r:embed="rId3">
            <a:alphaModFix/>
          </a:blip>
          <a:stretch>
            <a:fillRect/>
          </a:stretch>
        </p:blipFill>
        <p:spPr>
          <a:xfrm>
            <a:off x="0" y="0"/>
            <a:ext cx="24377652" cy="13712429"/>
          </a:xfrm>
          <a:prstGeom prst="rect">
            <a:avLst/>
          </a:prstGeom>
          <a:noFill/>
          <a:ln>
            <a:noFill/>
          </a:ln>
        </p:spPr>
      </p:pic>
      <p:sp>
        <p:nvSpPr>
          <p:cNvPr id="160" name="Shape 160"/>
          <p:cNvSpPr txBox="1">
            <a:spLocks noGrp="1"/>
          </p:cNvSpPr>
          <p:nvPr>
            <p:ph type="title"/>
          </p:nvPr>
        </p:nvSpPr>
        <p:spPr>
          <a:xfrm>
            <a:off x="3507886" y="4258933"/>
            <a:ext cx="17361900" cy="5203200"/>
          </a:xfrm>
          <a:prstGeom prst="rect">
            <a:avLst/>
          </a:prstGeom>
        </p:spPr>
        <p:txBody>
          <a:bodyPr spcFirstLastPara="1" wrap="square" lIns="243750" tIns="243750" rIns="243750" bIns="243750" anchor="ctr" anchorCtr="0"/>
          <a:lstStyle>
            <a:lvl1pPr lvl="0" algn="ctr" rtl="0">
              <a:spcBef>
                <a:spcPts val="0"/>
              </a:spcBef>
              <a:spcAft>
                <a:spcPts val="0"/>
              </a:spcAft>
              <a:buClr>
                <a:srgbClr val="FFFFFF"/>
              </a:buClr>
              <a:buSzPts val="9600"/>
              <a:buFont typeface="Open Sans Light"/>
              <a:buNone/>
              <a:defRPr sz="9600">
                <a:solidFill>
                  <a:srgbClr val="FFFFFF"/>
                </a:solidFill>
                <a:latin typeface="Open Sans Light"/>
                <a:ea typeface="Open Sans Light"/>
                <a:cs typeface="Open Sans Light"/>
                <a:sym typeface="Open Sans Light"/>
              </a:defRPr>
            </a:lvl1pPr>
            <a:lvl2pPr lvl="1" algn="ctr" rtl="0">
              <a:spcBef>
                <a:spcPts val="0"/>
              </a:spcBef>
              <a:spcAft>
                <a:spcPts val="0"/>
              </a:spcAft>
              <a:buSzPts val="9600"/>
              <a:buNone/>
              <a:defRPr sz="9600"/>
            </a:lvl2pPr>
            <a:lvl3pPr lvl="2" algn="ctr" rtl="0">
              <a:spcBef>
                <a:spcPts val="0"/>
              </a:spcBef>
              <a:spcAft>
                <a:spcPts val="0"/>
              </a:spcAft>
              <a:buSzPts val="9600"/>
              <a:buNone/>
              <a:defRPr sz="9600"/>
            </a:lvl3pPr>
            <a:lvl4pPr lvl="3" algn="ctr" rtl="0">
              <a:spcBef>
                <a:spcPts val="0"/>
              </a:spcBef>
              <a:spcAft>
                <a:spcPts val="0"/>
              </a:spcAft>
              <a:buSzPts val="9600"/>
              <a:buNone/>
              <a:defRPr sz="9600"/>
            </a:lvl4pPr>
            <a:lvl5pPr lvl="4" algn="ctr" rtl="0">
              <a:spcBef>
                <a:spcPts val="0"/>
              </a:spcBef>
              <a:spcAft>
                <a:spcPts val="0"/>
              </a:spcAft>
              <a:buSzPts val="9600"/>
              <a:buNone/>
              <a:defRPr sz="9600"/>
            </a:lvl5pPr>
            <a:lvl6pPr lvl="5" algn="ctr" rtl="0">
              <a:spcBef>
                <a:spcPts val="0"/>
              </a:spcBef>
              <a:spcAft>
                <a:spcPts val="0"/>
              </a:spcAft>
              <a:buSzPts val="9600"/>
              <a:buNone/>
              <a:defRPr sz="9600"/>
            </a:lvl6pPr>
            <a:lvl7pPr lvl="6" algn="ctr" rtl="0">
              <a:spcBef>
                <a:spcPts val="0"/>
              </a:spcBef>
              <a:spcAft>
                <a:spcPts val="0"/>
              </a:spcAft>
              <a:buSzPts val="9600"/>
              <a:buNone/>
              <a:defRPr sz="9600"/>
            </a:lvl7pPr>
            <a:lvl8pPr lvl="7" algn="ctr" rtl="0">
              <a:spcBef>
                <a:spcPts val="0"/>
              </a:spcBef>
              <a:spcAft>
                <a:spcPts val="0"/>
              </a:spcAft>
              <a:buSzPts val="9600"/>
              <a:buNone/>
              <a:defRPr sz="9600"/>
            </a:lvl8pPr>
            <a:lvl9pPr lvl="8" algn="ctr" rtl="0">
              <a:spcBef>
                <a:spcPts val="0"/>
              </a:spcBef>
              <a:spcAft>
                <a:spcPts val="0"/>
              </a:spcAft>
              <a:buSzPts val="9600"/>
              <a:buNone/>
              <a:defRPr sz="9600"/>
            </a:lvl9pPr>
          </a:lstStyle>
          <a:p>
            <a:endParaRPr/>
          </a:p>
        </p:txBody>
      </p:sp>
      <p:cxnSp>
        <p:nvCxnSpPr>
          <p:cNvPr id="162" name="Shape 162"/>
          <p:cNvCxnSpPr/>
          <p:nvPr/>
        </p:nvCxnSpPr>
        <p:spPr>
          <a:xfrm>
            <a:off x="0" y="6857992"/>
            <a:ext cx="3507900" cy="0"/>
          </a:xfrm>
          <a:prstGeom prst="straightConnector1">
            <a:avLst/>
          </a:prstGeom>
          <a:noFill/>
          <a:ln w="9525" cap="flat" cmpd="sng">
            <a:solidFill>
              <a:srgbClr val="F9FCFF"/>
            </a:solidFill>
            <a:prstDash val="solid"/>
            <a:round/>
            <a:headEnd type="none" w="sm" len="sm"/>
            <a:tailEnd type="none" w="sm" len="sm"/>
          </a:ln>
        </p:spPr>
      </p:cxnSp>
      <p:cxnSp>
        <p:nvCxnSpPr>
          <p:cNvPr id="163" name="Shape 163"/>
          <p:cNvCxnSpPr/>
          <p:nvPr/>
        </p:nvCxnSpPr>
        <p:spPr>
          <a:xfrm>
            <a:off x="20869730" y="6857992"/>
            <a:ext cx="3507900" cy="0"/>
          </a:xfrm>
          <a:prstGeom prst="straightConnector1">
            <a:avLst/>
          </a:prstGeom>
          <a:noFill/>
          <a:ln w="9525" cap="flat" cmpd="sng">
            <a:solidFill>
              <a:srgbClr val="F9FCFF"/>
            </a:solidFill>
            <a:prstDash val="solid"/>
            <a:round/>
            <a:headEnd type="none" w="sm" len="sm"/>
            <a:tailEnd type="none" w="sm" len="sm"/>
          </a:ln>
        </p:spPr>
      </p:cxn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Section divider w/ secondary blue image overlay 1">
  <p:cSld name="TITLE_1_2_1_1_1_1">
    <p:bg>
      <p:bgPr>
        <a:blipFill>
          <a:blip r:embed="rId2">
            <a:alphaModFix/>
          </a:blip>
          <a:stretch>
            <a:fillRect/>
          </a:stretch>
        </a:blipFill>
        <a:effectLst/>
      </p:bgPr>
    </p:bg>
    <p:spTree>
      <p:nvGrpSpPr>
        <p:cNvPr id="1" name="Shape 164"/>
        <p:cNvGrpSpPr/>
        <p:nvPr/>
      </p:nvGrpSpPr>
      <p:grpSpPr>
        <a:xfrm>
          <a:off x="0" y="0"/>
          <a:ext cx="0" cy="0"/>
          <a:chOff x="0" y="0"/>
          <a:chExt cx="0" cy="0"/>
        </a:xfrm>
      </p:grpSpPr>
      <p:sp>
        <p:nvSpPr>
          <p:cNvPr id="165" name="Shape 165"/>
          <p:cNvSpPr/>
          <p:nvPr/>
        </p:nvSpPr>
        <p:spPr>
          <a:xfrm>
            <a:off x="467" y="-11000"/>
            <a:ext cx="24377700" cy="13716000"/>
          </a:xfrm>
          <a:prstGeom prst="rect">
            <a:avLst/>
          </a:prstGeom>
          <a:solidFill>
            <a:srgbClr val="3A525F">
              <a:alpha val="85770"/>
            </a:srgbClr>
          </a:solidFill>
          <a:ln>
            <a:noFill/>
          </a:ln>
        </p:spPr>
        <p:txBody>
          <a:bodyPr spcFirstLastPara="1" wrap="square" lIns="243750" tIns="243750" rIns="243750" bIns="243750" anchor="ctr" anchorCtr="0">
            <a:noAutofit/>
          </a:bodyPr>
          <a:lstStyle/>
          <a:p>
            <a:pPr marL="0" lvl="0" indent="0">
              <a:spcBef>
                <a:spcPts val="0"/>
              </a:spcBef>
              <a:spcAft>
                <a:spcPts val="0"/>
              </a:spcAft>
              <a:buNone/>
            </a:pPr>
            <a:endParaRPr/>
          </a:p>
        </p:txBody>
      </p:sp>
      <p:sp>
        <p:nvSpPr>
          <p:cNvPr id="167" name="Shape 167"/>
          <p:cNvSpPr txBox="1">
            <a:spLocks noGrp="1"/>
          </p:cNvSpPr>
          <p:nvPr>
            <p:ph type="title"/>
          </p:nvPr>
        </p:nvSpPr>
        <p:spPr>
          <a:xfrm>
            <a:off x="3507886" y="4258933"/>
            <a:ext cx="17361900" cy="5203200"/>
          </a:xfrm>
          <a:prstGeom prst="rect">
            <a:avLst/>
          </a:prstGeom>
        </p:spPr>
        <p:txBody>
          <a:bodyPr spcFirstLastPara="1" wrap="square" lIns="243750" tIns="243750" rIns="243750" bIns="243750" anchor="ctr" anchorCtr="0"/>
          <a:lstStyle>
            <a:lvl1pPr lvl="0" algn="ctr" rtl="0">
              <a:spcBef>
                <a:spcPts val="0"/>
              </a:spcBef>
              <a:spcAft>
                <a:spcPts val="0"/>
              </a:spcAft>
              <a:buClr>
                <a:srgbClr val="FFFFFF"/>
              </a:buClr>
              <a:buSzPts val="9600"/>
              <a:buFont typeface="Open Sans Light"/>
              <a:buNone/>
              <a:defRPr sz="9600">
                <a:solidFill>
                  <a:srgbClr val="FFFFFF"/>
                </a:solidFill>
                <a:latin typeface="Open Sans Light"/>
                <a:ea typeface="Open Sans Light"/>
                <a:cs typeface="Open Sans Light"/>
                <a:sym typeface="Open Sans Light"/>
              </a:defRPr>
            </a:lvl1pPr>
            <a:lvl2pPr lvl="1" algn="ctr" rtl="0">
              <a:spcBef>
                <a:spcPts val="0"/>
              </a:spcBef>
              <a:spcAft>
                <a:spcPts val="0"/>
              </a:spcAft>
              <a:buSzPts val="9600"/>
              <a:buNone/>
              <a:defRPr sz="9600"/>
            </a:lvl2pPr>
            <a:lvl3pPr lvl="2" algn="ctr" rtl="0">
              <a:spcBef>
                <a:spcPts val="0"/>
              </a:spcBef>
              <a:spcAft>
                <a:spcPts val="0"/>
              </a:spcAft>
              <a:buSzPts val="9600"/>
              <a:buNone/>
              <a:defRPr sz="9600"/>
            </a:lvl3pPr>
            <a:lvl4pPr lvl="3" algn="ctr" rtl="0">
              <a:spcBef>
                <a:spcPts val="0"/>
              </a:spcBef>
              <a:spcAft>
                <a:spcPts val="0"/>
              </a:spcAft>
              <a:buSzPts val="9600"/>
              <a:buNone/>
              <a:defRPr sz="9600"/>
            </a:lvl4pPr>
            <a:lvl5pPr lvl="4" algn="ctr" rtl="0">
              <a:spcBef>
                <a:spcPts val="0"/>
              </a:spcBef>
              <a:spcAft>
                <a:spcPts val="0"/>
              </a:spcAft>
              <a:buSzPts val="9600"/>
              <a:buNone/>
              <a:defRPr sz="9600"/>
            </a:lvl5pPr>
            <a:lvl6pPr lvl="5" algn="ctr" rtl="0">
              <a:spcBef>
                <a:spcPts val="0"/>
              </a:spcBef>
              <a:spcAft>
                <a:spcPts val="0"/>
              </a:spcAft>
              <a:buSzPts val="9600"/>
              <a:buNone/>
              <a:defRPr sz="9600"/>
            </a:lvl6pPr>
            <a:lvl7pPr lvl="6" algn="ctr" rtl="0">
              <a:spcBef>
                <a:spcPts val="0"/>
              </a:spcBef>
              <a:spcAft>
                <a:spcPts val="0"/>
              </a:spcAft>
              <a:buSzPts val="9600"/>
              <a:buNone/>
              <a:defRPr sz="9600"/>
            </a:lvl7pPr>
            <a:lvl8pPr lvl="7" algn="ctr" rtl="0">
              <a:spcBef>
                <a:spcPts val="0"/>
              </a:spcBef>
              <a:spcAft>
                <a:spcPts val="0"/>
              </a:spcAft>
              <a:buSzPts val="9600"/>
              <a:buNone/>
              <a:defRPr sz="9600"/>
            </a:lvl8pPr>
            <a:lvl9pPr lvl="8" algn="ctr" rtl="0">
              <a:spcBef>
                <a:spcPts val="0"/>
              </a:spcBef>
              <a:spcAft>
                <a:spcPts val="0"/>
              </a:spcAft>
              <a:buSzPts val="9600"/>
              <a:buNone/>
              <a:defRPr sz="9600"/>
            </a:lvl9pPr>
          </a:lstStyle>
          <a:p>
            <a:endParaRPr/>
          </a:p>
        </p:txBody>
      </p:sp>
      <p:cxnSp>
        <p:nvCxnSpPr>
          <p:cNvPr id="168" name="Shape 168"/>
          <p:cNvCxnSpPr/>
          <p:nvPr/>
        </p:nvCxnSpPr>
        <p:spPr>
          <a:xfrm>
            <a:off x="0" y="6857992"/>
            <a:ext cx="3507900" cy="0"/>
          </a:xfrm>
          <a:prstGeom prst="straightConnector1">
            <a:avLst/>
          </a:prstGeom>
          <a:noFill/>
          <a:ln w="9525" cap="flat" cmpd="sng">
            <a:solidFill>
              <a:srgbClr val="F9FCFF"/>
            </a:solidFill>
            <a:prstDash val="solid"/>
            <a:round/>
            <a:headEnd type="none" w="sm" len="sm"/>
            <a:tailEnd type="none" w="sm" len="sm"/>
          </a:ln>
        </p:spPr>
      </p:cxnSp>
      <p:cxnSp>
        <p:nvCxnSpPr>
          <p:cNvPr id="169" name="Shape 169"/>
          <p:cNvCxnSpPr/>
          <p:nvPr/>
        </p:nvCxnSpPr>
        <p:spPr>
          <a:xfrm>
            <a:off x="20869730" y="6857992"/>
            <a:ext cx="3507900" cy="0"/>
          </a:xfrm>
          <a:prstGeom prst="straightConnector1">
            <a:avLst/>
          </a:prstGeom>
          <a:noFill/>
          <a:ln w="9525" cap="flat" cmpd="sng">
            <a:solidFill>
              <a:srgbClr val="F9FCFF"/>
            </a:solidFill>
            <a:prstDash val="solid"/>
            <a:round/>
            <a:headEnd type="none" w="sm" len="sm"/>
            <a:tailEnd type="none" w="sm" len="sm"/>
          </a:ln>
        </p:spPr>
      </p:cxn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Section divider w/ secondary blue image overlay 1 1">
  <p:cSld name="TITLE_1_2_1_1_1_1_2">
    <p:bg>
      <p:bgPr>
        <a:blipFill>
          <a:blip r:embed="rId2">
            <a:alphaModFix/>
          </a:blip>
          <a:stretch>
            <a:fillRect/>
          </a:stretch>
        </a:blipFill>
        <a:effectLst/>
      </p:bgPr>
    </p:bg>
    <p:spTree>
      <p:nvGrpSpPr>
        <p:cNvPr id="1" name="Shape 170"/>
        <p:cNvGrpSpPr/>
        <p:nvPr/>
      </p:nvGrpSpPr>
      <p:grpSpPr>
        <a:xfrm>
          <a:off x="0" y="0"/>
          <a:ext cx="0" cy="0"/>
          <a:chOff x="0" y="0"/>
          <a:chExt cx="0" cy="0"/>
        </a:xfrm>
      </p:grpSpPr>
      <p:sp>
        <p:nvSpPr>
          <p:cNvPr id="171" name="Shape 171"/>
          <p:cNvSpPr/>
          <p:nvPr/>
        </p:nvSpPr>
        <p:spPr>
          <a:xfrm>
            <a:off x="467" y="-11000"/>
            <a:ext cx="24377700" cy="13727100"/>
          </a:xfrm>
          <a:prstGeom prst="rect">
            <a:avLst/>
          </a:prstGeom>
          <a:solidFill>
            <a:srgbClr val="F9FCFF">
              <a:alpha val="78850"/>
            </a:srgbClr>
          </a:solidFill>
          <a:ln>
            <a:noFill/>
          </a:ln>
        </p:spPr>
        <p:txBody>
          <a:bodyPr spcFirstLastPara="1" wrap="square" lIns="243750" tIns="243750" rIns="243750" bIns="243750" anchor="ctr" anchorCtr="0">
            <a:noAutofit/>
          </a:bodyPr>
          <a:lstStyle/>
          <a:p>
            <a:pPr marL="0" lvl="0" indent="0" rtl="0">
              <a:spcBef>
                <a:spcPts val="0"/>
              </a:spcBef>
              <a:spcAft>
                <a:spcPts val="0"/>
              </a:spcAft>
              <a:buNone/>
            </a:pPr>
            <a:endParaRPr sz="3700">
              <a:solidFill>
                <a:srgbClr val="F9FCFF"/>
              </a:solidFill>
            </a:endParaRPr>
          </a:p>
        </p:txBody>
      </p:sp>
      <p:sp>
        <p:nvSpPr>
          <p:cNvPr id="172" name="Shape 172"/>
          <p:cNvSpPr txBox="1">
            <a:spLocks noGrp="1"/>
          </p:cNvSpPr>
          <p:nvPr>
            <p:ph type="title"/>
          </p:nvPr>
        </p:nvSpPr>
        <p:spPr>
          <a:xfrm>
            <a:off x="3507886" y="4258933"/>
            <a:ext cx="17361900" cy="5203200"/>
          </a:xfrm>
          <a:prstGeom prst="rect">
            <a:avLst/>
          </a:prstGeom>
        </p:spPr>
        <p:txBody>
          <a:bodyPr spcFirstLastPara="1" wrap="square" lIns="243750" tIns="243750" rIns="243750" bIns="243750" anchor="ctr" anchorCtr="0"/>
          <a:lstStyle>
            <a:lvl1pPr lvl="0" algn="ctr" rtl="0">
              <a:spcBef>
                <a:spcPts val="0"/>
              </a:spcBef>
              <a:spcAft>
                <a:spcPts val="0"/>
              </a:spcAft>
              <a:buClr>
                <a:srgbClr val="3A525F"/>
              </a:buClr>
              <a:buSzPts val="9600"/>
              <a:buFont typeface="Open Sans Light"/>
              <a:buNone/>
              <a:defRPr sz="9600">
                <a:solidFill>
                  <a:srgbClr val="3A525F"/>
                </a:solidFill>
                <a:latin typeface="Open Sans Light"/>
                <a:ea typeface="Open Sans Light"/>
                <a:cs typeface="Open Sans Light"/>
                <a:sym typeface="Open Sans Light"/>
              </a:defRPr>
            </a:lvl1pPr>
            <a:lvl2pPr lvl="1" algn="ctr" rtl="0">
              <a:spcBef>
                <a:spcPts val="0"/>
              </a:spcBef>
              <a:spcAft>
                <a:spcPts val="0"/>
              </a:spcAft>
              <a:buSzPts val="9600"/>
              <a:buNone/>
              <a:defRPr sz="9600"/>
            </a:lvl2pPr>
            <a:lvl3pPr lvl="2" algn="ctr" rtl="0">
              <a:spcBef>
                <a:spcPts val="0"/>
              </a:spcBef>
              <a:spcAft>
                <a:spcPts val="0"/>
              </a:spcAft>
              <a:buSzPts val="9600"/>
              <a:buNone/>
              <a:defRPr sz="9600"/>
            </a:lvl3pPr>
            <a:lvl4pPr lvl="3" algn="ctr" rtl="0">
              <a:spcBef>
                <a:spcPts val="0"/>
              </a:spcBef>
              <a:spcAft>
                <a:spcPts val="0"/>
              </a:spcAft>
              <a:buSzPts val="9600"/>
              <a:buNone/>
              <a:defRPr sz="9600"/>
            </a:lvl4pPr>
            <a:lvl5pPr lvl="4" algn="ctr" rtl="0">
              <a:spcBef>
                <a:spcPts val="0"/>
              </a:spcBef>
              <a:spcAft>
                <a:spcPts val="0"/>
              </a:spcAft>
              <a:buSzPts val="9600"/>
              <a:buNone/>
              <a:defRPr sz="9600"/>
            </a:lvl5pPr>
            <a:lvl6pPr lvl="5" algn="ctr" rtl="0">
              <a:spcBef>
                <a:spcPts val="0"/>
              </a:spcBef>
              <a:spcAft>
                <a:spcPts val="0"/>
              </a:spcAft>
              <a:buSzPts val="9600"/>
              <a:buNone/>
              <a:defRPr sz="9600"/>
            </a:lvl6pPr>
            <a:lvl7pPr lvl="6" algn="ctr" rtl="0">
              <a:spcBef>
                <a:spcPts val="0"/>
              </a:spcBef>
              <a:spcAft>
                <a:spcPts val="0"/>
              </a:spcAft>
              <a:buSzPts val="9600"/>
              <a:buNone/>
              <a:defRPr sz="9600"/>
            </a:lvl7pPr>
            <a:lvl8pPr lvl="7" algn="ctr" rtl="0">
              <a:spcBef>
                <a:spcPts val="0"/>
              </a:spcBef>
              <a:spcAft>
                <a:spcPts val="0"/>
              </a:spcAft>
              <a:buSzPts val="9600"/>
              <a:buNone/>
              <a:defRPr sz="9600"/>
            </a:lvl8pPr>
            <a:lvl9pPr lvl="8" algn="ctr" rtl="0">
              <a:spcBef>
                <a:spcPts val="0"/>
              </a:spcBef>
              <a:spcAft>
                <a:spcPts val="0"/>
              </a:spcAft>
              <a:buSzPts val="9600"/>
              <a:buNone/>
              <a:defRPr sz="9600"/>
            </a:lvl9pPr>
          </a:lstStyle>
          <a:p>
            <a:endParaRPr/>
          </a:p>
        </p:txBody>
      </p:sp>
      <p:cxnSp>
        <p:nvCxnSpPr>
          <p:cNvPr id="173" name="Shape 173"/>
          <p:cNvCxnSpPr/>
          <p:nvPr/>
        </p:nvCxnSpPr>
        <p:spPr>
          <a:xfrm>
            <a:off x="0" y="6857992"/>
            <a:ext cx="3507900" cy="0"/>
          </a:xfrm>
          <a:prstGeom prst="straightConnector1">
            <a:avLst/>
          </a:prstGeom>
          <a:noFill/>
          <a:ln w="9525" cap="flat" cmpd="sng">
            <a:solidFill>
              <a:srgbClr val="3A525F"/>
            </a:solidFill>
            <a:prstDash val="solid"/>
            <a:round/>
            <a:headEnd type="none" w="sm" len="sm"/>
            <a:tailEnd type="none" w="sm" len="sm"/>
          </a:ln>
        </p:spPr>
      </p:cxnSp>
      <p:cxnSp>
        <p:nvCxnSpPr>
          <p:cNvPr id="174" name="Shape 174"/>
          <p:cNvCxnSpPr/>
          <p:nvPr/>
        </p:nvCxnSpPr>
        <p:spPr>
          <a:xfrm>
            <a:off x="20869730" y="6857992"/>
            <a:ext cx="3507900" cy="0"/>
          </a:xfrm>
          <a:prstGeom prst="straightConnector1">
            <a:avLst/>
          </a:prstGeom>
          <a:noFill/>
          <a:ln w="9525" cap="flat" cmpd="sng">
            <a:solidFill>
              <a:srgbClr val="3A525F"/>
            </a:solidFill>
            <a:prstDash val="solid"/>
            <a:round/>
            <a:headEnd type="none" w="sm" len="sm"/>
            <a:tailEnd type="none" w="sm" len="sm"/>
          </a:ln>
        </p:spPr>
      </p:cxn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Section divider 2">
  <p:cSld name="SECTION_HEADER_2">
    <p:bg>
      <p:bgPr>
        <a:solidFill>
          <a:srgbClr val="F9FCFF">
            <a:alpha val="78850"/>
          </a:srgbClr>
        </a:solidFill>
        <a:effectLst/>
      </p:bgPr>
    </p:bg>
    <p:spTree>
      <p:nvGrpSpPr>
        <p:cNvPr id="1" name="Shape 176"/>
        <p:cNvGrpSpPr/>
        <p:nvPr/>
      </p:nvGrpSpPr>
      <p:grpSpPr>
        <a:xfrm>
          <a:off x="0" y="0"/>
          <a:ext cx="0" cy="0"/>
          <a:chOff x="0" y="0"/>
          <a:chExt cx="0" cy="0"/>
        </a:xfrm>
      </p:grpSpPr>
      <p:sp>
        <p:nvSpPr>
          <p:cNvPr id="177" name="Shape 177"/>
          <p:cNvSpPr txBox="1">
            <a:spLocks noGrp="1"/>
          </p:cNvSpPr>
          <p:nvPr>
            <p:ph type="title"/>
          </p:nvPr>
        </p:nvSpPr>
        <p:spPr>
          <a:xfrm>
            <a:off x="3507886" y="4258933"/>
            <a:ext cx="17361900" cy="5203200"/>
          </a:xfrm>
          <a:prstGeom prst="rect">
            <a:avLst/>
          </a:prstGeom>
        </p:spPr>
        <p:txBody>
          <a:bodyPr spcFirstLastPara="1" wrap="square" lIns="243750" tIns="243750" rIns="243750" bIns="243750" anchor="ctr" anchorCtr="0"/>
          <a:lstStyle>
            <a:lvl1pPr lvl="0" algn="ctr" rtl="0">
              <a:spcBef>
                <a:spcPts val="0"/>
              </a:spcBef>
              <a:spcAft>
                <a:spcPts val="0"/>
              </a:spcAft>
              <a:buClr>
                <a:srgbClr val="3A525F"/>
              </a:buClr>
              <a:buSzPts val="9600"/>
              <a:buFont typeface="Open Sans Light"/>
              <a:buNone/>
              <a:defRPr sz="9600">
                <a:solidFill>
                  <a:srgbClr val="3A525F"/>
                </a:solidFill>
                <a:latin typeface="Open Sans Light"/>
                <a:ea typeface="Open Sans Light"/>
                <a:cs typeface="Open Sans Light"/>
                <a:sym typeface="Open Sans Light"/>
              </a:defRPr>
            </a:lvl1pPr>
            <a:lvl2pPr lvl="1" algn="ctr" rtl="0">
              <a:spcBef>
                <a:spcPts val="0"/>
              </a:spcBef>
              <a:spcAft>
                <a:spcPts val="0"/>
              </a:spcAft>
              <a:buSzPts val="9600"/>
              <a:buNone/>
              <a:defRPr sz="9600"/>
            </a:lvl2pPr>
            <a:lvl3pPr lvl="2" algn="ctr" rtl="0">
              <a:spcBef>
                <a:spcPts val="0"/>
              </a:spcBef>
              <a:spcAft>
                <a:spcPts val="0"/>
              </a:spcAft>
              <a:buSzPts val="9600"/>
              <a:buNone/>
              <a:defRPr sz="9600"/>
            </a:lvl3pPr>
            <a:lvl4pPr lvl="3" algn="ctr" rtl="0">
              <a:spcBef>
                <a:spcPts val="0"/>
              </a:spcBef>
              <a:spcAft>
                <a:spcPts val="0"/>
              </a:spcAft>
              <a:buSzPts val="9600"/>
              <a:buNone/>
              <a:defRPr sz="9600"/>
            </a:lvl4pPr>
            <a:lvl5pPr lvl="4" algn="ctr" rtl="0">
              <a:spcBef>
                <a:spcPts val="0"/>
              </a:spcBef>
              <a:spcAft>
                <a:spcPts val="0"/>
              </a:spcAft>
              <a:buSzPts val="9600"/>
              <a:buNone/>
              <a:defRPr sz="9600"/>
            </a:lvl5pPr>
            <a:lvl6pPr lvl="5" algn="ctr" rtl="0">
              <a:spcBef>
                <a:spcPts val="0"/>
              </a:spcBef>
              <a:spcAft>
                <a:spcPts val="0"/>
              </a:spcAft>
              <a:buSzPts val="9600"/>
              <a:buNone/>
              <a:defRPr sz="9600"/>
            </a:lvl6pPr>
            <a:lvl7pPr lvl="6" algn="ctr" rtl="0">
              <a:spcBef>
                <a:spcPts val="0"/>
              </a:spcBef>
              <a:spcAft>
                <a:spcPts val="0"/>
              </a:spcAft>
              <a:buSzPts val="9600"/>
              <a:buNone/>
              <a:defRPr sz="9600"/>
            </a:lvl7pPr>
            <a:lvl8pPr lvl="7" algn="ctr" rtl="0">
              <a:spcBef>
                <a:spcPts val="0"/>
              </a:spcBef>
              <a:spcAft>
                <a:spcPts val="0"/>
              </a:spcAft>
              <a:buSzPts val="9600"/>
              <a:buNone/>
              <a:defRPr sz="9600"/>
            </a:lvl8pPr>
            <a:lvl9pPr lvl="8" algn="ctr" rtl="0">
              <a:spcBef>
                <a:spcPts val="0"/>
              </a:spcBef>
              <a:spcAft>
                <a:spcPts val="0"/>
              </a:spcAft>
              <a:buSzPts val="9600"/>
              <a:buNone/>
              <a:defRPr sz="9600"/>
            </a:lvl9pPr>
          </a:lstStyle>
          <a:p>
            <a:endParaRPr/>
          </a:p>
        </p:txBody>
      </p:sp>
      <p:cxnSp>
        <p:nvCxnSpPr>
          <p:cNvPr id="178" name="Shape 178"/>
          <p:cNvCxnSpPr/>
          <p:nvPr/>
        </p:nvCxnSpPr>
        <p:spPr>
          <a:xfrm>
            <a:off x="0" y="6857992"/>
            <a:ext cx="3507900" cy="0"/>
          </a:xfrm>
          <a:prstGeom prst="straightConnector1">
            <a:avLst/>
          </a:prstGeom>
          <a:noFill/>
          <a:ln w="9525" cap="flat" cmpd="sng">
            <a:solidFill>
              <a:srgbClr val="3A525F"/>
            </a:solidFill>
            <a:prstDash val="solid"/>
            <a:round/>
            <a:headEnd type="none" w="sm" len="sm"/>
            <a:tailEnd type="none" w="sm" len="sm"/>
          </a:ln>
        </p:spPr>
      </p:cxnSp>
      <p:cxnSp>
        <p:nvCxnSpPr>
          <p:cNvPr id="179" name="Shape 179"/>
          <p:cNvCxnSpPr/>
          <p:nvPr/>
        </p:nvCxnSpPr>
        <p:spPr>
          <a:xfrm>
            <a:off x="20869730" y="6857992"/>
            <a:ext cx="3507900" cy="0"/>
          </a:xfrm>
          <a:prstGeom prst="straightConnector1">
            <a:avLst/>
          </a:prstGeom>
          <a:noFill/>
          <a:ln w="9525" cap="flat" cmpd="sng">
            <a:solidFill>
              <a:srgbClr val="3A525F"/>
            </a:solidFill>
            <a:prstDash val="solid"/>
            <a:round/>
            <a:headEnd type="none" w="sm" len="sm"/>
            <a:tailEnd type="none" w="sm" len="sm"/>
          </a:ln>
        </p:spPr>
      </p:cxn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Section divider 2 1">
  <p:cSld name="SECTION_HEADER_2_1">
    <p:bg>
      <p:bgPr>
        <a:solidFill>
          <a:srgbClr val="FF9900"/>
        </a:solidFill>
        <a:effectLst/>
      </p:bgPr>
    </p:bg>
    <p:spTree>
      <p:nvGrpSpPr>
        <p:cNvPr id="1" name="Shape 181"/>
        <p:cNvGrpSpPr/>
        <p:nvPr/>
      </p:nvGrpSpPr>
      <p:grpSpPr>
        <a:xfrm>
          <a:off x="0" y="0"/>
          <a:ext cx="0" cy="0"/>
          <a:chOff x="0" y="0"/>
          <a:chExt cx="0" cy="0"/>
        </a:xfrm>
      </p:grpSpPr>
      <p:sp>
        <p:nvSpPr>
          <p:cNvPr id="182" name="Shape 182"/>
          <p:cNvSpPr txBox="1">
            <a:spLocks noGrp="1"/>
          </p:cNvSpPr>
          <p:nvPr>
            <p:ph type="title"/>
          </p:nvPr>
        </p:nvSpPr>
        <p:spPr>
          <a:xfrm>
            <a:off x="3507886" y="4258933"/>
            <a:ext cx="17361900" cy="5203200"/>
          </a:xfrm>
          <a:prstGeom prst="rect">
            <a:avLst/>
          </a:prstGeom>
        </p:spPr>
        <p:txBody>
          <a:bodyPr spcFirstLastPara="1" wrap="square" lIns="243750" tIns="243750" rIns="243750" bIns="243750" anchor="ctr" anchorCtr="0"/>
          <a:lstStyle>
            <a:lvl1pPr lvl="0" algn="ctr" rtl="0">
              <a:spcBef>
                <a:spcPts val="0"/>
              </a:spcBef>
              <a:spcAft>
                <a:spcPts val="0"/>
              </a:spcAft>
              <a:buClr>
                <a:srgbClr val="FFFFFF"/>
              </a:buClr>
              <a:buSzPts val="9600"/>
              <a:buFont typeface="Open Sans Light"/>
              <a:buNone/>
              <a:defRPr sz="9600">
                <a:solidFill>
                  <a:srgbClr val="FFFFFF"/>
                </a:solidFill>
                <a:latin typeface="Open Sans Light"/>
                <a:ea typeface="Open Sans Light"/>
                <a:cs typeface="Open Sans Light"/>
                <a:sym typeface="Open Sans Light"/>
              </a:defRPr>
            </a:lvl1pPr>
            <a:lvl2pPr lvl="1" algn="ctr" rtl="0">
              <a:spcBef>
                <a:spcPts val="0"/>
              </a:spcBef>
              <a:spcAft>
                <a:spcPts val="0"/>
              </a:spcAft>
              <a:buSzPts val="9600"/>
              <a:buNone/>
              <a:defRPr sz="9600"/>
            </a:lvl2pPr>
            <a:lvl3pPr lvl="2" algn="ctr" rtl="0">
              <a:spcBef>
                <a:spcPts val="0"/>
              </a:spcBef>
              <a:spcAft>
                <a:spcPts val="0"/>
              </a:spcAft>
              <a:buSzPts val="9600"/>
              <a:buNone/>
              <a:defRPr sz="9600"/>
            </a:lvl3pPr>
            <a:lvl4pPr lvl="3" algn="ctr" rtl="0">
              <a:spcBef>
                <a:spcPts val="0"/>
              </a:spcBef>
              <a:spcAft>
                <a:spcPts val="0"/>
              </a:spcAft>
              <a:buSzPts val="9600"/>
              <a:buNone/>
              <a:defRPr sz="9600"/>
            </a:lvl4pPr>
            <a:lvl5pPr lvl="4" algn="ctr" rtl="0">
              <a:spcBef>
                <a:spcPts val="0"/>
              </a:spcBef>
              <a:spcAft>
                <a:spcPts val="0"/>
              </a:spcAft>
              <a:buSzPts val="9600"/>
              <a:buNone/>
              <a:defRPr sz="9600"/>
            </a:lvl5pPr>
            <a:lvl6pPr lvl="5" algn="ctr" rtl="0">
              <a:spcBef>
                <a:spcPts val="0"/>
              </a:spcBef>
              <a:spcAft>
                <a:spcPts val="0"/>
              </a:spcAft>
              <a:buSzPts val="9600"/>
              <a:buNone/>
              <a:defRPr sz="9600"/>
            </a:lvl6pPr>
            <a:lvl7pPr lvl="6" algn="ctr" rtl="0">
              <a:spcBef>
                <a:spcPts val="0"/>
              </a:spcBef>
              <a:spcAft>
                <a:spcPts val="0"/>
              </a:spcAft>
              <a:buSzPts val="9600"/>
              <a:buNone/>
              <a:defRPr sz="9600"/>
            </a:lvl7pPr>
            <a:lvl8pPr lvl="7" algn="ctr" rtl="0">
              <a:spcBef>
                <a:spcPts val="0"/>
              </a:spcBef>
              <a:spcAft>
                <a:spcPts val="0"/>
              </a:spcAft>
              <a:buSzPts val="9600"/>
              <a:buNone/>
              <a:defRPr sz="9600"/>
            </a:lvl8pPr>
            <a:lvl9pPr lvl="8" algn="ctr" rtl="0">
              <a:spcBef>
                <a:spcPts val="0"/>
              </a:spcBef>
              <a:spcAft>
                <a:spcPts val="0"/>
              </a:spcAft>
              <a:buSzPts val="9600"/>
              <a:buNone/>
              <a:defRPr sz="9600"/>
            </a:lvl9pPr>
          </a:lstStyle>
          <a:p>
            <a:endParaRPr/>
          </a:p>
        </p:txBody>
      </p:sp>
      <p:cxnSp>
        <p:nvCxnSpPr>
          <p:cNvPr id="184" name="Shape 184"/>
          <p:cNvCxnSpPr/>
          <p:nvPr/>
        </p:nvCxnSpPr>
        <p:spPr>
          <a:xfrm>
            <a:off x="0" y="6857992"/>
            <a:ext cx="3507900" cy="0"/>
          </a:xfrm>
          <a:prstGeom prst="straightConnector1">
            <a:avLst/>
          </a:prstGeom>
          <a:noFill/>
          <a:ln w="9525" cap="flat" cmpd="sng">
            <a:solidFill>
              <a:srgbClr val="F9FCFF"/>
            </a:solidFill>
            <a:prstDash val="solid"/>
            <a:round/>
            <a:headEnd type="none" w="sm" len="sm"/>
            <a:tailEnd type="none" w="sm" len="sm"/>
          </a:ln>
        </p:spPr>
      </p:cxnSp>
      <p:cxnSp>
        <p:nvCxnSpPr>
          <p:cNvPr id="185" name="Shape 185"/>
          <p:cNvCxnSpPr/>
          <p:nvPr/>
        </p:nvCxnSpPr>
        <p:spPr>
          <a:xfrm>
            <a:off x="20869730" y="6857992"/>
            <a:ext cx="3507900" cy="0"/>
          </a:xfrm>
          <a:prstGeom prst="straightConnector1">
            <a:avLst/>
          </a:prstGeom>
          <a:noFill/>
          <a:ln w="9525" cap="flat" cmpd="sng">
            <a:solidFill>
              <a:srgbClr val="F9FCFF"/>
            </a:solidFill>
            <a:prstDash val="solid"/>
            <a:round/>
            <a:headEnd type="none" w="sm" len="sm"/>
            <a:tailEnd type="none" w="sm" len="sm"/>
          </a:ln>
        </p:spPr>
      </p:cxn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Blank">
  <p:cSld name="2_Default_2">
    <p:spTree>
      <p:nvGrpSpPr>
        <p:cNvPr id="1" name="Shape 36"/>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Section divider 1">
  <p:cSld name="SECTION_HEADER_1">
    <p:bg>
      <p:bgPr>
        <a:solidFill>
          <a:srgbClr val="3A525F"/>
        </a:solidFill>
        <a:effectLst/>
      </p:bgPr>
    </p:bg>
    <p:spTree>
      <p:nvGrpSpPr>
        <p:cNvPr id="1" name="Shape 186"/>
        <p:cNvGrpSpPr/>
        <p:nvPr/>
      </p:nvGrpSpPr>
      <p:grpSpPr>
        <a:xfrm>
          <a:off x="0" y="0"/>
          <a:ext cx="0" cy="0"/>
          <a:chOff x="0" y="0"/>
          <a:chExt cx="0" cy="0"/>
        </a:xfrm>
      </p:grpSpPr>
      <p:sp>
        <p:nvSpPr>
          <p:cNvPr id="187" name="Shape 187"/>
          <p:cNvSpPr txBox="1">
            <a:spLocks noGrp="1"/>
          </p:cNvSpPr>
          <p:nvPr>
            <p:ph type="title"/>
          </p:nvPr>
        </p:nvSpPr>
        <p:spPr>
          <a:xfrm>
            <a:off x="3507886" y="4258933"/>
            <a:ext cx="17361900" cy="5203200"/>
          </a:xfrm>
          <a:prstGeom prst="rect">
            <a:avLst/>
          </a:prstGeom>
        </p:spPr>
        <p:txBody>
          <a:bodyPr spcFirstLastPara="1" wrap="square" lIns="243750" tIns="243750" rIns="243750" bIns="243750" anchor="ctr" anchorCtr="0"/>
          <a:lstStyle>
            <a:lvl1pPr lvl="0" algn="ctr" rtl="0">
              <a:spcBef>
                <a:spcPts val="0"/>
              </a:spcBef>
              <a:spcAft>
                <a:spcPts val="0"/>
              </a:spcAft>
              <a:buClr>
                <a:srgbClr val="FFFFFF"/>
              </a:buClr>
              <a:buSzPts val="9600"/>
              <a:buFont typeface="Open Sans Light"/>
              <a:buNone/>
              <a:defRPr sz="9600">
                <a:solidFill>
                  <a:srgbClr val="FFFFFF"/>
                </a:solidFill>
                <a:latin typeface="Open Sans Light"/>
                <a:ea typeface="Open Sans Light"/>
                <a:cs typeface="Open Sans Light"/>
                <a:sym typeface="Open Sans Light"/>
              </a:defRPr>
            </a:lvl1pPr>
            <a:lvl2pPr lvl="1" algn="ctr" rtl="0">
              <a:spcBef>
                <a:spcPts val="0"/>
              </a:spcBef>
              <a:spcAft>
                <a:spcPts val="0"/>
              </a:spcAft>
              <a:buSzPts val="9600"/>
              <a:buNone/>
              <a:defRPr sz="9600"/>
            </a:lvl2pPr>
            <a:lvl3pPr lvl="2" algn="ctr" rtl="0">
              <a:spcBef>
                <a:spcPts val="0"/>
              </a:spcBef>
              <a:spcAft>
                <a:spcPts val="0"/>
              </a:spcAft>
              <a:buSzPts val="9600"/>
              <a:buNone/>
              <a:defRPr sz="9600"/>
            </a:lvl3pPr>
            <a:lvl4pPr lvl="3" algn="ctr" rtl="0">
              <a:spcBef>
                <a:spcPts val="0"/>
              </a:spcBef>
              <a:spcAft>
                <a:spcPts val="0"/>
              </a:spcAft>
              <a:buSzPts val="9600"/>
              <a:buNone/>
              <a:defRPr sz="9600"/>
            </a:lvl4pPr>
            <a:lvl5pPr lvl="4" algn="ctr" rtl="0">
              <a:spcBef>
                <a:spcPts val="0"/>
              </a:spcBef>
              <a:spcAft>
                <a:spcPts val="0"/>
              </a:spcAft>
              <a:buSzPts val="9600"/>
              <a:buNone/>
              <a:defRPr sz="9600"/>
            </a:lvl5pPr>
            <a:lvl6pPr lvl="5" algn="ctr" rtl="0">
              <a:spcBef>
                <a:spcPts val="0"/>
              </a:spcBef>
              <a:spcAft>
                <a:spcPts val="0"/>
              </a:spcAft>
              <a:buSzPts val="9600"/>
              <a:buNone/>
              <a:defRPr sz="9600"/>
            </a:lvl6pPr>
            <a:lvl7pPr lvl="6" algn="ctr" rtl="0">
              <a:spcBef>
                <a:spcPts val="0"/>
              </a:spcBef>
              <a:spcAft>
                <a:spcPts val="0"/>
              </a:spcAft>
              <a:buSzPts val="9600"/>
              <a:buNone/>
              <a:defRPr sz="9600"/>
            </a:lvl7pPr>
            <a:lvl8pPr lvl="7" algn="ctr" rtl="0">
              <a:spcBef>
                <a:spcPts val="0"/>
              </a:spcBef>
              <a:spcAft>
                <a:spcPts val="0"/>
              </a:spcAft>
              <a:buSzPts val="9600"/>
              <a:buNone/>
              <a:defRPr sz="9600"/>
            </a:lvl8pPr>
            <a:lvl9pPr lvl="8" algn="ctr" rtl="0">
              <a:spcBef>
                <a:spcPts val="0"/>
              </a:spcBef>
              <a:spcAft>
                <a:spcPts val="0"/>
              </a:spcAft>
              <a:buSzPts val="9600"/>
              <a:buNone/>
              <a:defRPr sz="9600"/>
            </a:lvl9pPr>
          </a:lstStyle>
          <a:p>
            <a:endParaRPr/>
          </a:p>
        </p:txBody>
      </p:sp>
      <p:cxnSp>
        <p:nvCxnSpPr>
          <p:cNvPr id="189" name="Shape 189"/>
          <p:cNvCxnSpPr/>
          <p:nvPr/>
        </p:nvCxnSpPr>
        <p:spPr>
          <a:xfrm>
            <a:off x="0" y="6857992"/>
            <a:ext cx="3507900" cy="0"/>
          </a:xfrm>
          <a:prstGeom prst="straightConnector1">
            <a:avLst/>
          </a:prstGeom>
          <a:noFill/>
          <a:ln w="9525" cap="flat" cmpd="sng">
            <a:solidFill>
              <a:srgbClr val="F9FCFF"/>
            </a:solidFill>
            <a:prstDash val="solid"/>
            <a:round/>
            <a:headEnd type="none" w="sm" len="sm"/>
            <a:tailEnd type="none" w="sm" len="sm"/>
          </a:ln>
        </p:spPr>
      </p:cxnSp>
      <p:cxnSp>
        <p:nvCxnSpPr>
          <p:cNvPr id="190" name="Shape 190"/>
          <p:cNvCxnSpPr/>
          <p:nvPr/>
        </p:nvCxnSpPr>
        <p:spPr>
          <a:xfrm>
            <a:off x="20869730" y="6857992"/>
            <a:ext cx="3507900" cy="0"/>
          </a:xfrm>
          <a:prstGeom prst="straightConnector1">
            <a:avLst/>
          </a:prstGeom>
          <a:noFill/>
          <a:ln w="9525" cap="flat" cmpd="sng">
            <a:solidFill>
              <a:srgbClr val="F9FCFF"/>
            </a:solidFill>
            <a:prstDash val="solid"/>
            <a:round/>
            <a:headEnd type="none" w="sm" len="sm"/>
            <a:tailEnd type="none" w="sm" len="sm"/>
          </a:ln>
        </p:spPr>
      </p:cxn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Orange section divider with vector">
  <p:cSld name="SECTION_HEADER_1_1_1_1">
    <p:bg>
      <p:bgPr>
        <a:solidFill>
          <a:srgbClr val="F8991D"/>
        </a:solidFill>
        <a:effectLst/>
      </p:bgPr>
    </p:bg>
    <p:spTree>
      <p:nvGrpSpPr>
        <p:cNvPr id="1" name="Shape 191"/>
        <p:cNvGrpSpPr/>
        <p:nvPr/>
      </p:nvGrpSpPr>
      <p:grpSpPr>
        <a:xfrm>
          <a:off x="0" y="0"/>
          <a:ext cx="0" cy="0"/>
          <a:chOff x="0" y="0"/>
          <a:chExt cx="0" cy="0"/>
        </a:xfrm>
      </p:grpSpPr>
      <p:sp>
        <p:nvSpPr>
          <p:cNvPr id="193" name="Shape 193"/>
          <p:cNvSpPr txBox="1">
            <a:spLocks noGrp="1"/>
          </p:cNvSpPr>
          <p:nvPr>
            <p:ph type="title"/>
          </p:nvPr>
        </p:nvSpPr>
        <p:spPr>
          <a:xfrm>
            <a:off x="830984" y="9041067"/>
            <a:ext cx="22715700" cy="1527300"/>
          </a:xfrm>
          <a:prstGeom prst="rect">
            <a:avLst/>
          </a:prstGeom>
        </p:spPr>
        <p:txBody>
          <a:bodyPr spcFirstLastPara="1" wrap="square" lIns="243750" tIns="243750" rIns="243750" bIns="243750" anchor="t" anchorCtr="0"/>
          <a:lstStyle>
            <a:lvl1pPr lvl="0" rtl="0">
              <a:spcBef>
                <a:spcPts val="0"/>
              </a:spcBef>
              <a:spcAft>
                <a:spcPts val="0"/>
              </a:spcAft>
              <a:buClr>
                <a:srgbClr val="FFFFFF"/>
              </a:buClr>
              <a:buSzPts val="9600"/>
              <a:buFont typeface="Open Sans Light"/>
              <a:buNone/>
              <a:defRPr sz="9600">
                <a:solidFill>
                  <a:srgbClr val="FFFFFF"/>
                </a:solidFill>
                <a:latin typeface="Open Sans Light"/>
                <a:ea typeface="Open Sans Light"/>
                <a:cs typeface="Open Sans Light"/>
                <a:sym typeface="Open Sans Light"/>
              </a:defRPr>
            </a:lvl1pPr>
            <a:lvl2pPr lvl="1" rtl="0">
              <a:spcBef>
                <a:spcPts val="0"/>
              </a:spcBef>
              <a:spcAft>
                <a:spcPts val="0"/>
              </a:spcAft>
              <a:buSzPts val="7500"/>
              <a:buNone/>
              <a:defRPr/>
            </a:lvl2pPr>
            <a:lvl3pPr lvl="2" rtl="0">
              <a:spcBef>
                <a:spcPts val="0"/>
              </a:spcBef>
              <a:spcAft>
                <a:spcPts val="0"/>
              </a:spcAft>
              <a:buSzPts val="7500"/>
              <a:buNone/>
              <a:defRPr/>
            </a:lvl3pPr>
            <a:lvl4pPr lvl="3" rtl="0">
              <a:spcBef>
                <a:spcPts val="0"/>
              </a:spcBef>
              <a:spcAft>
                <a:spcPts val="0"/>
              </a:spcAft>
              <a:buSzPts val="7500"/>
              <a:buNone/>
              <a:defRPr/>
            </a:lvl4pPr>
            <a:lvl5pPr lvl="4" rtl="0">
              <a:spcBef>
                <a:spcPts val="0"/>
              </a:spcBef>
              <a:spcAft>
                <a:spcPts val="0"/>
              </a:spcAft>
              <a:buSzPts val="7500"/>
              <a:buNone/>
              <a:defRPr/>
            </a:lvl5pPr>
            <a:lvl6pPr lvl="5" rtl="0">
              <a:spcBef>
                <a:spcPts val="0"/>
              </a:spcBef>
              <a:spcAft>
                <a:spcPts val="0"/>
              </a:spcAft>
              <a:buSzPts val="7500"/>
              <a:buNone/>
              <a:defRPr/>
            </a:lvl6pPr>
            <a:lvl7pPr lvl="6" rtl="0">
              <a:spcBef>
                <a:spcPts val="0"/>
              </a:spcBef>
              <a:spcAft>
                <a:spcPts val="0"/>
              </a:spcAft>
              <a:buSzPts val="7500"/>
              <a:buNone/>
              <a:defRPr/>
            </a:lvl7pPr>
            <a:lvl8pPr lvl="7" rtl="0">
              <a:spcBef>
                <a:spcPts val="0"/>
              </a:spcBef>
              <a:spcAft>
                <a:spcPts val="0"/>
              </a:spcAft>
              <a:buSzPts val="7500"/>
              <a:buNone/>
              <a:defRPr/>
            </a:lvl8pPr>
            <a:lvl9pPr lvl="8" rtl="0">
              <a:spcBef>
                <a:spcPts val="0"/>
              </a:spcBef>
              <a:spcAft>
                <a:spcPts val="0"/>
              </a:spcAft>
              <a:buSzPts val="7500"/>
              <a:buNone/>
              <a:defRPr/>
            </a:lvl9pPr>
          </a:lstStyle>
          <a:p>
            <a:endParaRPr/>
          </a:p>
        </p:txBody>
      </p:sp>
      <p:sp>
        <p:nvSpPr>
          <p:cNvPr id="194" name="Shape 194"/>
          <p:cNvSpPr txBox="1">
            <a:spLocks noGrp="1"/>
          </p:cNvSpPr>
          <p:nvPr>
            <p:ph type="subTitle" idx="1"/>
          </p:nvPr>
        </p:nvSpPr>
        <p:spPr>
          <a:xfrm>
            <a:off x="830984" y="10916867"/>
            <a:ext cx="22715700" cy="1335300"/>
          </a:xfrm>
          <a:prstGeom prst="rect">
            <a:avLst/>
          </a:prstGeom>
        </p:spPr>
        <p:txBody>
          <a:bodyPr spcFirstLastPara="1" wrap="square" lIns="243750" tIns="243750" rIns="243750" bIns="243750" anchor="t" anchorCtr="0"/>
          <a:lstStyle>
            <a:lvl1pPr lvl="0" rtl="0">
              <a:lnSpc>
                <a:spcPct val="100000"/>
              </a:lnSpc>
              <a:spcBef>
                <a:spcPts val="0"/>
              </a:spcBef>
              <a:spcAft>
                <a:spcPts val="0"/>
              </a:spcAft>
              <a:buClr>
                <a:srgbClr val="FFFFFF"/>
              </a:buClr>
              <a:buSzPts val="5300"/>
              <a:buFont typeface="Open Sans SemiBold"/>
              <a:buNone/>
              <a:defRPr sz="5300">
                <a:solidFill>
                  <a:srgbClr val="FFFFFF"/>
                </a:solidFill>
                <a:latin typeface="Open Sans SemiBold"/>
                <a:ea typeface="Open Sans SemiBold"/>
                <a:cs typeface="Open Sans SemiBold"/>
                <a:sym typeface="Open Sans SemiBold"/>
              </a:defRPr>
            </a:lvl1pPr>
            <a:lvl2pPr lvl="1" rtl="0">
              <a:lnSpc>
                <a:spcPct val="100000"/>
              </a:lnSpc>
              <a:spcBef>
                <a:spcPts val="0"/>
              </a:spcBef>
              <a:spcAft>
                <a:spcPts val="0"/>
              </a:spcAft>
              <a:buSzPts val="7500"/>
              <a:buNone/>
              <a:defRPr sz="7500"/>
            </a:lvl2pPr>
            <a:lvl3pPr lvl="2" rtl="0">
              <a:lnSpc>
                <a:spcPct val="100000"/>
              </a:lnSpc>
              <a:spcBef>
                <a:spcPts val="0"/>
              </a:spcBef>
              <a:spcAft>
                <a:spcPts val="0"/>
              </a:spcAft>
              <a:buSzPts val="7500"/>
              <a:buNone/>
              <a:defRPr sz="7500"/>
            </a:lvl3pPr>
            <a:lvl4pPr lvl="3" rtl="0">
              <a:lnSpc>
                <a:spcPct val="100000"/>
              </a:lnSpc>
              <a:spcBef>
                <a:spcPts val="0"/>
              </a:spcBef>
              <a:spcAft>
                <a:spcPts val="0"/>
              </a:spcAft>
              <a:buSzPts val="7500"/>
              <a:buNone/>
              <a:defRPr sz="7500"/>
            </a:lvl4pPr>
            <a:lvl5pPr lvl="4" rtl="0">
              <a:lnSpc>
                <a:spcPct val="100000"/>
              </a:lnSpc>
              <a:spcBef>
                <a:spcPts val="0"/>
              </a:spcBef>
              <a:spcAft>
                <a:spcPts val="0"/>
              </a:spcAft>
              <a:buSzPts val="7500"/>
              <a:buNone/>
              <a:defRPr sz="7500"/>
            </a:lvl5pPr>
            <a:lvl6pPr lvl="5" rtl="0">
              <a:lnSpc>
                <a:spcPct val="100000"/>
              </a:lnSpc>
              <a:spcBef>
                <a:spcPts val="0"/>
              </a:spcBef>
              <a:spcAft>
                <a:spcPts val="0"/>
              </a:spcAft>
              <a:buSzPts val="7500"/>
              <a:buNone/>
              <a:defRPr sz="7500"/>
            </a:lvl6pPr>
            <a:lvl7pPr lvl="6" rtl="0">
              <a:lnSpc>
                <a:spcPct val="100000"/>
              </a:lnSpc>
              <a:spcBef>
                <a:spcPts val="0"/>
              </a:spcBef>
              <a:spcAft>
                <a:spcPts val="0"/>
              </a:spcAft>
              <a:buSzPts val="7500"/>
              <a:buNone/>
              <a:defRPr sz="7500"/>
            </a:lvl7pPr>
            <a:lvl8pPr lvl="7" rtl="0">
              <a:lnSpc>
                <a:spcPct val="100000"/>
              </a:lnSpc>
              <a:spcBef>
                <a:spcPts val="0"/>
              </a:spcBef>
              <a:spcAft>
                <a:spcPts val="0"/>
              </a:spcAft>
              <a:buSzPts val="7500"/>
              <a:buNone/>
              <a:defRPr sz="7500"/>
            </a:lvl8pPr>
            <a:lvl9pPr lvl="8" rtl="0">
              <a:lnSpc>
                <a:spcPct val="100000"/>
              </a:lnSpc>
              <a:spcBef>
                <a:spcPts val="0"/>
              </a:spcBef>
              <a:spcAft>
                <a:spcPts val="0"/>
              </a:spcAft>
              <a:buSzPts val="7500"/>
              <a:buNone/>
              <a:defRPr sz="7500"/>
            </a:lvl9p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Secondary brand blue section divider with vector">
  <p:cSld name="SECTION_HEADER_1_1_1_1_1">
    <p:bg>
      <p:bgPr>
        <a:solidFill>
          <a:srgbClr val="3A525F"/>
        </a:solidFill>
        <a:effectLst/>
      </p:bgPr>
    </p:bg>
    <p:spTree>
      <p:nvGrpSpPr>
        <p:cNvPr id="1" name="Shape 195"/>
        <p:cNvGrpSpPr/>
        <p:nvPr/>
      </p:nvGrpSpPr>
      <p:grpSpPr>
        <a:xfrm>
          <a:off x="0" y="0"/>
          <a:ext cx="0" cy="0"/>
          <a:chOff x="0" y="0"/>
          <a:chExt cx="0" cy="0"/>
        </a:xfrm>
      </p:grpSpPr>
      <p:sp>
        <p:nvSpPr>
          <p:cNvPr id="197" name="Shape 197"/>
          <p:cNvSpPr txBox="1">
            <a:spLocks noGrp="1"/>
          </p:cNvSpPr>
          <p:nvPr>
            <p:ph type="title"/>
          </p:nvPr>
        </p:nvSpPr>
        <p:spPr>
          <a:xfrm>
            <a:off x="830984" y="9041067"/>
            <a:ext cx="22715700" cy="1527300"/>
          </a:xfrm>
          <a:prstGeom prst="rect">
            <a:avLst/>
          </a:prstGeom>
        </p:spPr>
        <p:txBody>
          <a:bodyPr spcFirstLastPara="1" wrap="square" lIns="243750" tIns="243750" rIns="243750" bIns="243750" anchor="t" anchorCtr="0"/>
          <a:lstStyle>
            <a:lvl1pPr lvl="0" rtl="0">
              <a:spcBef>
                <a:spcPts val="0"/>
              </a:spcBef>
              <a:spcAft>
                <a:spcPts val="0"/>
              </a:spcAft>
              <a:buClr>
                <a:srgbClr val="FFFFFF"/>
              </a:buClr>
              <a:buSzPts val="9600"/>
              <a:buFont typeface="Open Sans Light"/>
              <a:buNone/>
              <a:defRPr sz="9600">
                <a:solidFill>
                  <a:srgbClr val="FFFFFF"/>
                </a:solidFill>
                <a:latin typeface="Open Sans Light"/>
                <a:ea typeface="Open Sans Light"/>
                <a:cs typeface="Open Sans Light"/>
                <a:sym typeface="Open Sans Light"/>
              </a:defRPr>
            </a:lvl1pPr>
            <a:lvl2pPr lvl="1" rtl="0">
              <a:spcBef>
                <a:spcPts val="0"/>
              </a:spcBef>
              <a:spcAft>
                <a:spcPts val="0"/>
              </a:spcAft>
              <a:buSzPts val="7500"/>
              <a:buNone/>
              <a:defRPr/>
            </a:lvl2pPr>
            <a:lvl3pPr lvl="2" rtl="0">
              <a:spcBef>
                <a:spcPts val="0"/>
              </a:spcBef>
              <a:spcAft>
                <a:spcPts val="0"/>
              </a:spcAft>
              <a:buSzPts val="7500"/>
              <a:buNone/>
              <a:defRPr/>
            </a:lvl3pPr>
            <a:lvl4pPr lvl="3" rtl="0">
              <a:spcBef>
                <a:spcPts val="0"/>
              </a:spcBef>
              <a:spcAft>
                <a:spcPts val="0"/>
              </a:spcAft>
              <a:buSzPts val="7500"/>
              <a:buNone/>
              <a:defRPr/>
            </a:lvl4pPr>
            <a:lvl5pPr lvl="4" rtl="0">
              <a:spcBef>
                <a:spcPts val="0"/>
              </a:spcBef>
              <a:spcAft>
                <a:spcPts val="0"/>
              </a:spcAft>
              <a:buSzPts val="7500"/>
              <a:buNone/>
              <a:defRPr/>
            </a:lvl5pPr>
            <a:lvl6pPr lvl="5" rtl="0">
              <a:spcBef>
                <a:spcPts val="0"/>
              </a:spcBef>
              <a:spcAft>
                <a:spcPts val="0"/>
              </a:spcAft>
              <a:buSzPts val="7500"/>
              <a:buNone/>
              <a:defRPr/>
            </a:lvl6pPr>
            <a:lvl7pPr lvl="6" rtl="0">
              <a:spcBef>
                <a:spcPts val="0"/>
              </a:spcBef>
              <a:spcAft>
                <a:spcPts val="0"/>
              </a:spcAft>
              <a:buSzPts val="7500"/>
              <a:buNone/>
              <a:defRPr/>
            </a:lvl7pPr>
            <a:lvl8pPr lvl="7" rtl="0">
              <a:spcBef>
                <a:spcPts val="0"/>
              </a:spcBef>
              <a:spcAft>
                <a:spcPts val="0"/>
              </a:spcAft>
              <a:buSzPts val="7500"/>
              <a:buNone/>
              <a:defRPr/>
            </a:lvl8pPr>
            <a:lvl9pPr lvl="8" rtl="0">
              <a:spcBef>
                <a:spcPts val="0"/>
              </a:spcBef>
              <a:spcAft>
                <a:spcPts val="0"/>
              </a:spcAft>
              <a:buSzPts val="7500"/>
              <a:buNone/>
              <a:defRPr/>
            </a:lvl9pPr>
          </a:lstStyle>
          <a:p>
            <a:endParaRPr/>
          </a:p>
        </p:txBody>
      </p:sp>
      <p:sp>
        <p:nvSpPr>
          <p:cNvPr id="198" name="Shape 198"/>
          <p:cNvSpPr txBox="1">
            <a:spLocks noGrp="1"/>
          </p:cNvSpPr>
          <p:nvPr>
            <p:ph type="subTitle" idx="1"/>
          </p:nvPr>
        </p:nvSpPr>
        <p:spPr>
          <a:xfrm>
            <a:off x="830984" y="10916867"/>
            <a:ext cx="22715700" cy="1335300"/>
          </a:xfrm>
          <a:prstGeom prst="rect">
            <a:avLst/>
          </a:prstGeom>
        </p:spPr>
        <p:txBody>
          <a:bodyPr spcFirstLastPara="1" wrap="square" lIns="243750" tIns="243750" rIns="243750" bIns="243750" anchor="t" anchorCtr="0"/>
          <a:lstStyle>
            <a:lvl1pPr lvl="0" rtl="0">
              <a:lnSpc>
                <a:spcPct val="100000"/>
              </a:lnSpc>
              <a:spcBef>
                <a:spcPts val="0"/>
              </a:spcBef>
              <a:spcAft>
                <a:spcPts val="0"/>
              </a:spcAft>
              <a:buClr>
                <a:srgbClr val="FFFFFF"/>
              </a:buClr>
              <a:buSzPts val="5300"/>
              <a:buFont typeface="Open Sans SemiBold"/>
              <a:buNone/>
              <a:defRPr sz="5300">
                <a:solidFill>
                  <a:srgbClr val="FFFFFF"/>
                </a:solidFill>
                <a:latin typeface="Open Sans SemiBold"/>
                <a:ea typeface="Open Sans SemiBold"/>
                <a:cs typeface="Open Sans SemiBold"/>
                <a:sym typeface="Open Sans SemiBold"/>
              </a:defRPr>
            </a:lvl1pPr>
            <a:lvl2pPr lvl="1" rtl="0">
              <a:lnSpc>
                <a:spcPct val="100000"/>
              </a:lnSpc>
              <a:spcBef>
                <a:spcPts val="0"/>
              </a:spcBef>
              <a:spcAft>
                <a:spcPts val="0"/>
              </a:spcAft>
              <a:buSzPts val="7500"/>
              <a:buNone/>
              <a:defRPr sz="7500"/>
            </a:lvl2pPr>
            <a:lvl3pPr lvl="2" rtl="0">
              <a:lnSpc>
                <a:spcPct val="100000"/>
              </a:lnSpc>
              <a:spcBef>
                <a:spcPts val="0"/>
              </a:spcBef>
              <a:spcAft>
                <a:spcPts val="0"/>
              </a:spcAft>
              <a:buSzPts val="7500"/>
              <a:buNone/>
              <a:defRPr sz="7500"/>
            </a:lvl3pPr>
            <a:lvl4pPr lvl="3" rtl="0">
              <a:lnSpc>
                <a:spcPct val="100000"/>
              </a:lnSpc>
              <a:spcBef>
                <a:spcPts val="0"/>
              </a:spcBef>
              <a:spcAft>
                <a:spcPts val="0"/>
              </a:spcAft>
              <a:buSzPts val="7500"/>
              <a:buNone/>
              <a:defRPr sz="7500"/>
            </a:lvl4pPr>
            <a:lvl5pPr lvl="4" rtl="0">
              <a:lnSpc>
                <a:spcPct val="100000"/>
              </a:lnSpc>
              <a:spcBef>
                <a:spcPts val="0"/>
              </a:spcBef>
              <a:spcAft>
                <a:spcPts val="0"/>
              </a:spcAft>
              <a:buSzPts val="7500"/>
              <a:buNone/>
              <a:defRPr sz="7500"/>
            </a:lvl5pPr>
            <a:lvl6pPr lvl="5" rtl="0">
              <a:lnSpc>
                <a:spcPct val="100000"/>
              </a:lnSpc>
              <a:spcBef>
                <a:spcPts val="0"/>
              </a:spcBef>
              <a:spcAft>
                <a:spcPts val="0"/>
              </a:spcAft>
              <a:buSzPts val="7500"/>
              <a:buNone/>
              <a:defRPr sz="7500"/>
            </a:lvl6pPr>
            <a:lvl7pPr lvl="6" rtl="0">
              <a:lnSpc>
                <a:spcPct val="100000"/>
              </a:lnSpc>
              <a:spcBef>
                <a:spcPts val="0"/>
              </a:spcBef>
              <a:spcAft>
                <a:spcPts val="0"/>
              </a:spcAft>
              <a:buSzPts val="7500"/>
              <a:buNone/>
              <a:defRPr sz="7500"/>
            </a:lvl7pPr>
            <a:lvl8pPr lvl="7" rtl="0">
              <a:lnSpc>
                <a:spcPct val="100000"/>
              </a:lnSpc>
              <a:spcBef>
                <a:spcPts val="0"/>
              </a:spcBef>
              <a:spcAft>
                <a:spcPts val="0"/>
              </a:spcAft>
              <a:buSzPts val="7500"/>
              <a:buNone/>
              <a:defRPr sz="7500"/>
            </a:lvl8pPr>
            <a:lvl9pPr lvl="8" rtl="0">
              <a:lnSpc>
                <a:spcPct val="100000"/>
              </a:lnSpc>
              <a:spcBef>
                <a:spcPts val="0"/>
              </a:spcBef>
              <a:spcAft>
                <a:spcPts val="0"/>
              </a:spcAft>
              <a:buSzPts val="7500"/>
              <a:buNone/>
              <a:defRPr sz="7500"/>
            </a:lvl9p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Light section divider with vector 1">
  <p:cSld name="SECTION_HEADER_1_1_1_1_1_1">
    <p:bg>
      <p:bgPr>
        <a:solidFill>
          <a:srgbClr val="F9FCFF"/>
        </a:solidFill>
        <a:effectLst/>
      </p:bgPr>
    </p:bg>
    <p:spTree>
      <p:nvGrpSpPr>
        <p:cNvPr id="1" name="Shape 199"/>
        <p:cNvGrpSpPr/>
        <p:nvPr/>
      </p:nvGrpSpPr>
      <p:grpSpPr>
        <a:xfrm>
          <a:off x="0" y="0"/>
          <a:ext cx="0" cy="0"/>
          <a:chOff x="0" y="0"/>
          <a:chExt cx="0" cy="0"/>
        </a:xfrm>
      </p:grpSpPr>
      <p:sp>
        <p:nvSpPr>
          <p:cNvPr id="200" name="Shape 200"/>
          <p:cNvSpPr txBox="1">
            <a:spLocks noGrp="1"/>
          </p:cNvSpPr>
          <p:nvPr>
            <p:ph type="title"/>
          </p:nvPr>
        </p:nvSpPr>
        <p:spPr>
          <a:xfrm>
            <a:off x="830984" y="9041067"/>
            <a:ext cx="22715700" cy="1527300"/>
          </a:xfrm>
          <a:prstGeom prst="rect">
            <a:avLst/>
          </a:prstGeom>
        </p:spPr>
        <p:txBody>
          <a:bodyPr spcFirstLastPara="1" wrap="square" lIns="243750" tIns="243750" rIns="243750" bIns="243750" anchor="t" anchorCtr="0"/>
          <a:lstStyle>
            <a:lvl1pPr lvl="0" rtl="0">
              <a:spcBef>
                <a:spcPts val="0"/>
              </a:spcBef>
              <a:spcAft>
                <a:spcPts val="0"/>
              </a:spcAft>
              <a:buClr>
                <a:srgbClr val="3A525F"/>
              </a:buClr>
              <a:buSzPts val="9600"/>
              <a:buFont typeface="Open Sans Light"/>
              <a:buNone/>
              <a:defRPr sz="9600">
                <a:solidFill>
                  <a:srgbClr val="3A525F"/>
                </a:solidFill>
                <a:latin typeface="Open Sans Light"/>
                <a:ea typeface="Open Sans Light"/>
                <a:cs typeface="Open Sans Light"/>
                <a:sym typeface="Open Sans Light"/>
              </a:defRPr>
            </a:lvl1pPr>
            <a:lvl2pPr lvl="1" rtl="0">
              <a:spcBef>
                <a:spcPts val="0"/>
              </a:spcBef>
              <a:spcAft>
                <a:spcPts val="0"/>
              </a:spcAft>
              <a:buSzPts val="7500"/>
              <a:buNone/>
              <a:defRPr/>
            </a:lvl2pPr>
            <a:lvl3pPr lvl="2" rtl="0">
              <a:spcBef>
                <a:spcPts val="0"/>
              </a:spcBef>
              <a:spcAft>
                <a:spcPts val="0"/>
              </a:spcAft>
              <a:buSzPts val="7500"/>
              <a:buNone/>
              <a:defRPr/>
            </a:lvl3pPr>
            <a:lvl4pPr lvl="3" rtl="0">
              <a:spcBef>
                <a:spcPts val="0"/>
              </a:spcBef>
              <a:spcAft>
                <a:spcPts val="0"/>
              </a:spcAft>
              <a:buSzPts val="7500"/>
              <a:buNone/>
              <a:defRPr/>
            </a:lvl4pPr>
            <a:lvl5pPr lvl="4" rtl="0">
              <a:spcBef>
                <a:spcPts val="0"/>
              </a:spcBef>
              <a:spcAft>
                <a:spcPts val="0"/>
              </a:spcAft>
              <a:buSzPts val="7500"/>
              <a:buNone/>
              <a:defRPr/>
            </a:lvl5pPr>
            <a:lvl6pPr lvl="5" rtl="0">
              <a:spcBef>
                <a:spcPts val="0"/>
              </a:spcBef>
              <a:spcAft>
                <a:spcPts val="0"/>
              </a:spcAft>
              <a:buSzPts val="7500"/>
              <a:buNone/>
              <a:defRPr/>
            </a:lvl6pPr>
            <a:lvl7pPr lvl="6" rtl="0">
              <a:spcBef>
                <a:spcPts val="0"/>
              </a:spcBef>
              <a:spcAft>
                <a:spcPts val="0"/>
              </a:spcAft>
              <a:buSzPts val="7500"/>
              <a:buNone/>
              <a:defRPr/>
            </a:lvl7pPr>
            <a:lvl8pPr lvl="7" rtl="0">
              <a:spcBef>
                <a:spcPts val="0"/>
              </a:spcBef>
              <a:spcAft>
                <a:spcPts val="0"/>
              </a:spcAft>
              <a:buSzPts val="7500"/>
              <a:buNone/>
              <a:defRPr/>
            </a:lvl8pPr>
            <a:lvl9pPr lvl="8" rtl="0">
              <a:spcBef>
                <a:spcPts val="0"/>
              </a:spcBef>
              <a:spcAft>
                <a:spcPts val="0"/>
              </a:spcAft>
              <a:buSzPts val="7500"/>
              <a:buNone/>
              <a:defRPr/>
            </a:lvl9pPr>
          </a:lstStyle>
          <a:p>
            <a:endParaRPr/>
          </a:p>
        </p:txBody>
      </p:sp>
      <p:sp>
        <p:nvSpPr>
          <p:cNvPr id="201" name="Shape 201"/>
          <p:cNvSpPr txBox="1">
            <a:spLocks noGrp="1"/>
          </p:cNvSpPr>
          <p:nvPr>
            <p:ph type="subTitle" idx="1"/>
          </p:nvPr>
        </p:nvSpPr>
        <p:spPr>
          <a:xfrm>
            <a:off x="830984" y="10916867"/>
            <a:ext cx="22715700" cy="1335300"/>
          </a:xfrm>
          <a:prstGeom prst="rect">
            <a:avLst/>
          </a:prstGeom>
        </p:spPr>
        <p:txBody>
          <a:bodyPr spcFirstLastPara="1" wrap="square" lIns="243750" tIns="243750" rIns="243750" bIns="243750" anchor="t" anchorCtr="0"/>
          <a:lstStyle>
            <a:lvl1pPr lvl="0" rtl="0">
              <a:lnSpc>
                <a:spcPct val="100000"/>
              </a:lnSpc>
              <a:spcBef>
                <a:spcPts val="0"/>
              </a:spcBef>
              <a:spcAft>
                <a:spcPts val="0"/>
              </a:spcAft>
              <a:buClr>
                <a:srgbClr val="3A525F"/>
              </a:buClr>
              <a:buSzPts val="5300"/>
              <a:buFont typeface="Open Sans SemiBold"/>
              <a:buNone/>
              <a:defRPr sz="5300">
                <a:solidFill>
                  <a:srgbClr val="3A525F"/>
                </a:solidFill>
                <a:latin typeface="Open Sans SemiBold"/>
                <a:ea typeface="Open Sans SemiBold"/>
                <a:cs typeface="Open Sans SemiBold"/>
                <a:sym typeface="Open Sans SemiBold"/>
              </a:defRPr>
            </a:lvl1pPr>
            <a:lvl2pPr lvl="1" rtl="0">
              <a:lnSpc>
                <a:spcPct val="100000"/>
              </a:lnSpc>
              <a:spcBef>
                <a:spcPts val="0"/>
              </a:spcBef>
              <a:spcAft>
                <a:spcPts val="0"/>
              </a:spcAft>
              <a:buSzPts val="7500"/>
              <a:buNone/>
              <a:defRPr sz="7500"/>
            </a:lvl2pPr>
            <a:lvl3pPr lvl="2" rtl="0">
              <a:lnSpc>
                <a:spcPct val="100000"/>
              </a:lnSpc>
              <a:spcBef>
                <a:spcPts val="0"/>
              </a:spcBef>
              <a:spcAft>
                <a:spcPts val="0"/>
              </a:spcAft>
              <a:buSzPts val="7500"/>
              <a:buNone/>
              <a:defRPr sz="7500"/>
            </a:lvl3pPr>
            <a:lvl4pPr lvl="3" rtl="0">
              <a:lnSpc>
                <a:spcPct val="100000"/>
              </a:lnSpc>
              <a:spcBef>
                <a:spcPts val="0"/>
              </a:spcBef>
              <a:spcAft>
                <a:spcPts val="0"/>
              </a:spcAft>
              <a:buSzPts val="7500"/>
              <a:buNone/>
              <a:defRPr sz="7500"/>
            </a:lvl4pPr>
            <a:lvl5pPr lvl="4" rtl="0">
              <a:lnSpc>
                <a:spcPct val="100000"/>
              </a:lnSpc>
              <a:spcBef>
                <a:spcPts val="0"/>
              </a:spcBef>
              <a:spcAft>
                <a:spcPts val="0"/>
              </a:spcAft>
              <a:buSzPts val="7500"/>
              <a:buNone/>
              <a:defRPr sz="7500"/>
            </a:lvl5pPr>
            <a:lvl6pPr lvl="5" rtl="0">
              <a:lnSpc>
                <a:spcPct val="100000"/>
              </a:lnSpc>
              <a:spcBef>
                <a:spcPts val="0"/>
              </a:spcBef>
              <a:spcAft>
                <a:spcPts val="0"/>
              </a:spcAft>
              <a:buSzPts val="7500"/>
              <a:buNone/>
              <a:defRPr sz="7500"/>
            </a:lvl6pPr>
            <a:lvl7pPr lvl="6" rtl="0">
              <a:lnSpc>
                <a:spcPct val="100000"/>
              </a:lnSpc>
              <a:spcBef>
                <a:spcPts val="0"/>
              </a:spcBef>
              <a:spcAft>
                <a:spcPts val="0"/>
              </a:spcAft>
              <a:buSzPts val="7500"/>
              <a:buNone/>
              <a:defRPr sz="7500"/>
            </a:lvl7pPr>
            <a:lvl8pPr lvl="7" rtl="0">
              <a:lnSpc>
                <a:spcPct val="100000"/>
              </a:lnSpc>
              <a:spcBef>
                <a:spcPts val="0"/>
              </a:spcBef>
              <a:spcAft>
                <a:spcPts val="0"/>
              </a:spcAft>
              <a:buSzPts val="7500"/>
              <a:buNone/>
              <a:defRPr sz="7500"/>
            </a:lvl8pPr>
            <a:lvl9pPr lvl="8" rtl="0">
              <a:lnSpc>
                <a:spcPct val="100000"/>
              </a:lnSpc>
              <a:spcBef>
                <a:spcPts val="0"/>
              </a:spcBef>
              <a:spcAft>
                <a:spcPts val="0"/>
              </a:spcAft>
              <a:buSzPts val="7500"/>
              <a:buNone/>
              <a:defRPr sz="7500"/>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and body" type="tx">
  <p:cSld name="TITLE_AND_BODY">
    <p:bg>
      <p:bgPr>
        <a:solidFill>
          <a:srgbClr val="F9FCFF"/>
        </a:solidFill>
        <a:effectLst/>
      </p:bgPr>
    </p:bg>
    <p:spTree>
      <p:nvGrpSpPr>
        <p:cNvPr id="1" name="Shape 203"/>
        <p:cNvGrpSpPr/>
        <p:nvPr/>
      </p:nvGrpSpPr>
      <p:grpSpPr>
        <a:xfrm>
          <a:off x="0" y="0"/>
          <a:ext cx="0" cy="0"/>
          <a:chOff x="0" y="0"/>
          <a:chExt cx="0" cy="0"/>
        </a:xfrm>
      </p:grpSpPr>
      <p:sp>
        <p:nvSpPr>
          <p:cNvPr id="204" name="Shape 204"/>
          <p:cNvSpPr/>
          <p:nvPr/>
        </p:nvSpPr>
        <p:spPr>
          <a:xfrm>
            <a:off x="0" y="0"/>
            <a:ext cx="24377700" cy="3064800"/>
          </a:xfrm>
          <a:prstGeom prst="rect">
            <a:avLst/>
          </a:prstGeom>
          <a:solidFill>
            <a:srgbClr val="FFA400"/>
          </a:solidFill>
          <a:ln>
            <a:noFill/>
          </a:ln>
        </p:spPr>
        <p:txBody>
          <a:bodyPr spcFirstLastPara="1" wrap="square" lIns="243750" tIns="243750" rIns="243750" bIns="243750" anchor="ctr" anchorCtr="0">
            <a:noAutofit/>
          </a:bodyPr>
          <a:lstStyle/>
          <a:p>
            <a:pPr marL="0" lvl="0" indent="0">
              <a:spcBef>
                <a:spcPts val="0"/>
              </a:spcBef>
              <a:spcAft>
                <a:spcPts val="0"/>
              </a:spcAft>
              <a:buNone/>
            </a:pPr>
            <a:endParaRPr/>
          </a:p>
        </p:txBody>
      </p:sp>
      <p:sp>
        <p:nvSpPr>
          <p:cNvPr id="205" name="Shape 205"/>
          <p:cNvSpPr txBox="1">
            <a:spLocks noGrp="1"/>
          </p:cNvSpPr>
          <p:nvPr>
            <p:ph type="title"/>
          </p:nvPr>
        </p:nvSpPr>
        <p:spPr>
          <a:xfrm>
            <a:off x="830984" y="523133"/>
            <a:ext cx="22715700" cy="1527300"/>
          </a:xfrm>
          <a:prstGeom prst="rect">
            <a:avLst/>
          </a:prstGeom>
        </p:spPr>
        <p:txBody>
          <a:bodyPr spcFirstLastPara="1" wrap="square" lIns="243750" tIns="243750" rIns="243750" bIns="243750" anchor="t" anchorCtr="0"/>
          <a:lstStyle>
            <a:lvl1pPr lvl="0" rtl="0">
              <a:spcBef>
                <a:spcPts val="0"/>
              </a:spcBef>
              <a:spcAft>
                <a:spcPts val="0"/>
              </a:spcAft>
              <a:buClr>
                <a:srgbClr val="FFFFFF"/>
              </a:buClr>
              <a:buSzPts val="9600"/>
              <a:buFont typeface="Open Sans Light"/>
              <a:buNone/>
              <a:defRPr sz="9600">
                <a:solidFill>
                  <a:srgbClr val="FFFFFF"/>
                </a:solidFill>
                <a:latin typeface="Open Sans Light"/>
                <a:ea typeface="Open Sans Light"/>
                <a:cs typeface="Open Sans Light"/>
                <a:sym typeface="Open Sans Light"/>
              </a:defRPr>
            </a:lvl1pPr>
            <a:lvl2pPr lvl="1" rtl="0">
              <a:spcBef>
                <a:spcPts val="0"/>
              </a:spcBef>
              <a:spcAft>
                <a:spcPts val="0"/>
              </a:spcAft>
              <a:buSzPts val="7500"/>
              <a:buNone/>
              <a:defRPr/>
            </a:lvl2pPr>
            <a:lvl3pPr lvl="2" rtl="0">
              <a:spcBef>
                <a:spcPts val="0"/>
              </a:spcBef>
              <a:spcAft>
                <a:spcPts val="0"/>
              </a:spcAft>
              <a:buSzPts val="7500"/>
              <a:buNone/>
              <a:defRPr/>
            </a:lvl3pPr>
            <a:lvl4pPr lvl="3" rtl="0">
              <a:spcBef>
                <a:spcPts val="0"/>
              </a:spcBef>
              <a:spcAft>
                <a:spcPts val="0"/>
              </a:spcAft>
              <a:buSzPts val="7500"/>
              <a:buNone/>
              <a:defRPr/>
            </a:lvl4pPr>
            <a:lvl5pPr lvl="4" rtl="0">
              <a:spcBef>
                <a:spcPts val="0"/>
              </a:spcBef>
              <a:spcAft>
                <a:spcPts val="0"/>
              </a:spcAft>
              <a:buSzPts val="7500"/>
              <a:buNone/>
              <a:defRPr/>
            </a:lvl5pPr>
            <a:lvl6pPr lvl="5" rtl="0">
              <a:spcBef>
                <a:spcPts val="0"/>
              </a:spcBef>
              <a:spcAft>
                <a:spcPts val="0"/>
              </a:spcAft>
              <a:buSzPts val="7500"/>
              <a:buNone/>
              <a:defRPr/>
            </a:lvl6pPr>
            <a:lvl7pPr lvl="6" rtl="0">
              <a:spcBef>
                <a:spcPts val="0"/>
              </a:spcBef>
              <a:spcAft>
                <a:spcPts val="0"/>
              </a:spcAft>
              <a:buSzPts val="7500"/>
              <a:buNone/>
              <a:defRPr/>
            </a:lvl7pPr>
            <a:lvl8pPr lvl="7" rtl="0">
              <a:spcBef>
                <a:spcPts val="0"/>
              </a:spcBef>
              <a:spcAft>
                <a:spcPts val="0"/>
              </a:spcAft>
              <a:buSzPts val="7500"/>
              <a:buNone/>
              <a:defRPr/>
            </a:lvl8pPr>
            <a:lvl9pPr lvl="8" rtl="0">
              <a:spcBef>
                <a:spcPts val="0"/>
              </a:spcBef>
              <a:spcAft>
                <a:spcPts val="0"/>
              </a:spcAft>
              <a:buSzPts val="7500"/>
              <a:buNone/>
              <a:defRPr/>
            </a:lvl9pPr>
          </a:lstStyle>
          <a:p>
            <a:endParaRPr/>
          </a:p>
        </p:txBody>
      </p:sp>
      <p:sp>
        <p:nvSpPr>
          <p:cNvPr id="206" name="Shape 206"/>
          <p:cNvSpPr txBox="1">
            <a:spLocks noGrp="1"/>
          </p:cNvSpPr>
          <p:nvPr>
            <p:ph type="body" idx="1"/>
          </p:nvPr>
        </p:nvSpPr>
        <p:spPr>
          <a:xfrm>
            <a:off x="830984" y="3860267"/>
            <a:ext cx="22715700" cy="8741700"/>
          </a:xfrm>
          <a:prstGeom prst="rect">
            <a:avLst/>
          </a:prstGeom>
        </p:spPr>
        <p:txBody>
          <a:bodyPr spcFirstLastPara="1" wrap="square" lIns="243750" tIns="243750" rIns="243750" bIns="243750" anchor="t" anchorCtr="0"/>
          <a:lstStyle>
            <a:lvl1pPr marL="457200" lvl="0" indent="-431800" rtl="0">
              <a:spcBef>
                <a:spcPts val="0"/>
              </a:spcBef>
              <a:spcAft>
                <a:spcPts val="0"/>
              </a:spcAft>
              <a:buClr>
                <a:srgbClr val="6F7070"/>
              </a:buClr>
              <a:buSzPts val="3200"/>
              <a:buFont typeface="Open Sans"/>
              <a:buChar char="●"/>
              <a:defRPr sz="3200">
                <a:solidFill>
                  <a:srgbClr val="6F7070"/>
                </a:solidFill>
                <a:latin typeface="Open Sans"/>
                <a:ea typeface="Open Sans"/>
                <a:cs typeface="Open Sans"/>
                <a:sym typeface="Open Sans"/>
              </a:defRPr>
            </a:lvl1pPr>
            <a:lvl2pPr marL="914400" lvl="1"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2pPr>
            <a:lvl3pPr marL="1371600" lvl="2"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3pPr>
            <a:lvl4pPr marL="1828800" lvl="3"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4pPr>
            <a:lvl5pPr marL="2286000" lvl="4"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5pPr>
            <a:lvl6pPr marL="2743200" lvl="5"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6pPr>
            <a:lvl7pPr marL="3200400" lvl="6"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7pPr>
            <a:lvl8pPr marL="3657600" lvl="7"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8pPr>
            <a:lvl9pPr marL="4114800" lvl="8" indent="-400050" rtl="0">
              <a:spcBef>
                <a:spcPts val="4300"/>
              </a:spcBef>
              <a:spcAft>
                <a:spcPts val="4300"/>
              </a:spcAft>
              <a:buClr>
                <a:srgbClr val="6F7070"/>
              </a:buClr>
              <a:buSzPts val="2700"/>
              <a:buFont typeface="Open Sans"/>
              <a:buChar char="■"/>
              <a:defRPr sz="2700">
                <a:solidFill>
                  <a:srgbClr val="6F7070"/>
                </a:solidFill>
                <a:latin typeface="Open Sans"/>
                <a:ea typeface="Open Sans"/>
                <a:cs typeface="Open Sans"/>
                <a:sym typeface="Open Sans"/>
              </a:defRPr>
            </a:lvl9p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and body - Dark Blue">
  <p:cSld name="TITLE_AND_BODY_2">
    <p:bg>
      <p:bgPr>
        <a:solidFill>
          <a:srgbClr val="F9FCFF"/>
        </a:solidFill>
        <a:effectLst/>
      </p:bgPr>
    </p:bg>
    <p:spTree>
      <p:nvGrpSpPr>
        <p:cNvPr id="1" name="Shape 208"/>
        <p:cNvGrpSpPr/>
        <p:nvPr/>
      </p:nvGrpSpPr>
      <p:grpSpPr>
        <a:xfrm>
          <a:off x="0" y="0"/>
          <a:ext cx="0" cy="0"/>
          <a:chOff x="0" y="0"/>
          <a:chExt cx="0" cy="0"/>
        </a:xfrm>
      </p:grpSpPr>
      <p:sp>
        <p:nvSpPr>
          <p:cNvPr id="209" name="Shape 209"/>
          <p:cNvSpPr/>
          <p:nvPr/>
        </p:nvSpPr>
        <p:spPr>
          <a:xfrm>
            <a:off x="0" y="0"/>
            <a:ext cx="24377700" cy="3064800"/>
          </a:xfrm>
          <a:prstGeom prst="rect">
            <a:avLst/>
          </a:prstGeom>
          <a:solidFill>
            <a:srgbClr val="3A525F"/>
          </a:solidFill>
          <a:ln>
            <a:noFill/>
          </a:ln>
        </p:spPr>
        <p:txBody>
          <a:bodyPr spcFirstLastPara="1" wrap="square" lIns="243750" tIns="243750" rIns="243750" bIns="243750" anchor="ctr" anchorCtr="0">
            <a:noAutofit/>
          </a:bodyPr>
          <a:lstStyle/>
          <a:p>
            <a:pPr marL="0" lvl="0" indent="0">
              <a:spcBef>
                <a:spcPts val="0"/>
              </a:spcBef>
              <a:spcAft>
                <a:spcPts val="0"/>
              </a:spcAft>
              <a:buNone/>
            </a:pPr>
            <a:endParaRPr/>
          </a:p>
        </p:txBody>
      </p:sp>
      <p:sp>
        <p:nvSpPr>
          <p:cNvPr id="210" name="Shape 210"/>
          <p:cNvSpPr txBox="1">
            <a:spLocks noGrp="1"/>
          </p:cNvSpPr>
          <p:nvPr>
            <p:ph type="title"/>
          </p:nvPr>
        </p:nvSpPr>
        <p:spPr>
          <a:xfrm>
            <a:off x="830984" y="523133"/>
            <a:ext cx="22715700" cy="1527300"/>
          </a:xfrm>
          <a:prstGeom prst="rect">
            <a:avLst/>
          </a:prstGeom>
        </p:spPr>
        <p:txBody>
          <a:bodyPr spcFirstLastPara="1" wrap="square" lIns="243750" tIns="243750" rIns="243750" bIns="243750" anchor="t" anchorCtr="0"/>
          <a:lstStyle>
            <a:lvl1pPr lvl="0" rtl="0">
              <a:spcBef>
                <a:spcPts val="0"/>
              </a:spcBef>
              <a:spcAft>
                <a:spcPts val="0"/>
              </a:spcAft>
              <a:buClr>
                <a:srgbClr val="FFFFFF"/>
              </a:buClr>
              <a:buSzPts val="9600"/>
              <a:buFont typeface="Open Sans Light"/>
              <a:buNone/>
              <a:defRPr sz="9600">
                <a:solidFill>
                  <a:srgbClr val="FFFFFF"/>
                </a:solidFill>
                <a:latin typeface="Open Sans Light"/>
                <a:ea typeface="Open Sans Light"/>
                <a:cs typeface="Open Sans Light"/>
                <a:sym typeface="Open Sans Light"/>
              </a:defRPr>
            </a:lvl1pPr>
            <a:lvl2pPr lvl="1" rtl="0">
              <a:spcBef>
                <a:spcPts val="0"/>
              </a:spcBef>
              <a:spcAft>
                <a:spcPts val="0"/>
              </a:spcAft>
              <a:buSzPts val="7500"/>
              <a:buNone/>
              <a:defRPr/>
            </a:lvl2pPr>
            <a:lvl3pPr lvl="2" rtl="0">
              <a:spcBef>
                <a:spcPts val="0"/>
              </a:spcBef>
              <a:spcAft>
                <a:spcPts val="0"/>
              </a:spcAft>
              <a:buSzPts val="7500"/>
              <a:buNone/>
              <a:defRPr/>
            </a:lvl3pPr>
            <a:lvl4pPr lvl="3" rtl="0">
              <a:spcBef>
                <a:spcPts val="0"/>
              </a:spcBef>
              <a:spcAft>
                <a:spcPts val="0"/>
              </a:spcAft>
              <a:buSzPts val="7500"/>
              <a:buNone/>
              <a:defRPr/>
            </a:lvl4pPr>
            <a:lvl5pPr lvl="4" rtl="0">
              <a:spcBef>
                <a:spcPts val="0"/>
              </a:spcBef>
              <a:spcAft>
                <a:spcPts val="0"/>
              </a:spcAft>
              <a:buSzPts val="7500"/>
              <a:buNone/>
              <a:defRPr/>
            </a:lvl5pPr>
            <a:lvl6pPr lvl="5" rtl="0">
              <a:spcBef>
                <a:spcPts val="0"/>
              </a:spcBef>
              <a:spcAft>
                <a:spcPts val="0"/>
              </a:spcAft>
              <a:buSzPts val="7500"/>
              <a:buNone/>
              <a:defRPr/>
            </a:lvl6pPr>
            <a:lvl7pPr lvl="6" rtl="0">
              <a:spcBef>
                <a:spcPts val="0"/>
              </a:spcBef>
              <a:spcAft>
                <a:spcPts val="0"/>
              </a:spcAft>
              <a:buSzPts val="7500"/>
              <a:buNone/>
              <a:defRPr/>
            </a:lvl7pPr>
            <a:lvl8pPr lvl="7" rtl="0">
              <a:spcBef>
                <a:spcPts val="0"/>
              </a:spcBef>
              <a:spcAft>
                <a:spcPts val="0"/>
              </a:spcAft>
              <a:buSzPts val="7500"/>
              <a:buNone/>
              <a:defRPr/>
            </a:lvl8pPr>
            <a:lvl9pPr lvl="8" rtl="0">
              <a:spcBef>
                <a:spcPts val="0"/>
              </a:spcBef>
              <a:spcAft>
                <a:spcPts val="0"/>
              </a:spcAft>
              <a:buSzPts val="7500"/>
              <a:buNone/>
              <a:defRPr/>
            </a:lvl9pPr>
          </a:lstStyle>
          <a:p>
            <a:endParaRPr/>
          </a:p>
        </p:txBody>
      </p:sp>
      <p:sp>
        <p:nvSpPr>
          <p:cNvPr id="211" name="Shape 211"/>
          <p:cNvSpPr txBox="1">
            <a:spLocks noGrp="1"/>
          </p:cNvSpPr>
          <p:nvPr>
            <p:ph type="body" idx="1"/>
          </p:nvPr>
        </p:nvSpPr>
        <p:spPr>
          <a:xfrm>
            <a:off x="830984" y="3860267"/>
            <a:ext cx="22715700" cy="8741700"/>
          </a:xfrm>
          <a:prstGeom prst="rect">
            <a:avLst/>
          </a:prstGeom>
        </p:spPr>
        <p:txBody>
          <a:bodyPr spcFirstLastPara="1" wrap="square" lIns="243750" tIns="243750" rIns="243750" bIns="243750" anchor="t" anchorCtr="0"/>
          <a:lstStyle>
            <a:lvl1pPr marL="457200" lvl="0" indent="-431800" rtl="0">
              <a:spcBef>
                <a:spcPts val="0"/>
              </a:spcBef>
              <a:spcAft>
                <a:spcPts val="0"/>
              </a:spcAft>
              <a:buClr>
                <a:srgbClr val="6F7070"/>
              </a:buClr>
              <a:buSzPts val="3200"/>
              <a:buFont typeface="Open Sans"/>
              <a:buChar char="●"/>
              <a:defRPr sz="3200">
                <a:solidFill>
                  <a:srgbClr val="6F7070"/>
                </a:solidFill>
                <a:latin typeface="Open Sans"/>
                <a:ea typeface="Open Sans"/>
                <a:cs typeface="Open Sans"/>
                <a:sym typeface="Open Sans"/>
              </a:defRPr>
            </a:lvl1pPr>
            <a:lvl2pPr marL="914400" lvl="1"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2pPr>
            <a:lvl3pPr marL="1371600" lvl="2"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3pPr>
            <a:lvl4pPr marL="1828800" lvl="3"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4pPr>
            <a:lvl5pPr marL="2286000" lvl="4"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5pPr>
            <a:lvl6pPr marL="2743200" lvl="5"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6pPr>
            <a:lvl7pPr marL="3200400" lvl="6"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7pPr>
            <a:lvl8pPr marL="3657600" lvl="7"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8pPr>
            <a:lvl9pPr marL="4114800" lvl="8" indent="-400050" rtl="0">
              <a:spcBef>
                <a:spcPts val="4300"/>
              </a:spcBef>
              <a:spcAft>
                <a:spcPts val="4300"/>
              </a:spcAft>
              <a:buClr>
                <a:srgbClr val="6F7070"/>
              </a:buClr>
              <a:buSzPts val="2700"/>
              <a:buFont typeface="Open Sans"/>
              <a:buChar char="■"/>
              <a:defRPr sz="2700">
                <a:solidFill>
                  <a:srgbClr val="6F7070"/>
                </a:solidFill>
                <a:latin typeface="Open Sans"/>
                <a:ea typeface="Open Sans"/>
                <a:cs typeface="Open Sans"/>
                <a:sym typeface="Open Sans"/>
              </a:defRPr>
            </a:lvl9pPr>
          </a:lstStyle>
          <a:p>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Orange title and body 1">
  <p:cSld name="TITLE_AND_BODY_2_1_2">
    <p:bg>
      <p:bgPr>
        <a:solidFill>
          <a:srgbClr val="F8991D"/>
        </a:solidFill>
        <a:effectLst/>
      </p:bgPr>
    </p:bg>
    <p:spTree>
      <p:nvGrpSpPr>
        <p:cNvPr id="1" name="Shape 213"/>
        <p:cNvGrpSpPr/>
        <p:nvPr/>
      </p:nvGrpSpPr>
      <p:grpSpPr>
        <a:xfrm>
          <a:off x="0" y="0"/>
          <a:ext cx="0" cy="0"/>
          <a:chOff x="0" y="0"/>
          <a:chExt cx="0" cy="0"/>
        </a:xfrm>
      </p:grpSpPr>
      <p:sp>
        <p:nvSpPr>
          <p:cNvPr id="214" name="Shape 214"/>
          <p:cNvSpPr/>
          <p:nvPr/>
        </p:nvSpPr>
        <p:spPr>
          <a:xfrm flipH="1">
            <a:off x="6591305" y="0"/>
            <a:ext cx="301500" cy="137160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243750" tIns="121850" rIns="243750" bIns="121850" anchor="ctr" anchorCtr="0">
            <a:noAutofit/>
          </a:bodyPr>
          <a:lstStyle/>
          <a:p>
            <a:pPr marL="0" marR="0" lvl="0" indent="0" algn="ctr" rtl="0">
              <a:spcBef>
                <a:spcPts val="0"/>
              </a:spcBef>
              <a:spcAft>
                <a:spcPts val="0"/>
              </a:spcAft>
              <a:buNone/>
            </a:pPr>
            <a:endParaRPr sz="4800">
              <a:solidFill>
                <a:srgbClr val="FFFFFF"/>
              </a:solidFill>
              <a:latin typeface="Calibri"/>
              <a:ea typeface="Calibri"/>
              <a:cs typeface="Calibri"/>
              <a:sym typeface="Calibri"/>
            </a:endParaRPr>
          </a:p>
        </p:txBody>
      </p:sp>
      <p:sp>
        <p:nvSpPr>
          <p:cNvPr id="215" name="Shape 215"/>
          <p:cNvSpPr txBox="1"/>
          <p:nvPr/>
        </p:nvSpPr>
        <p:spPr>
          <a:xfrm>
            <a:off x="8239520" y="1534667"/>
            <a:ext cx="14919300" cy="10616100"/>
          </a:xfrm>
          <a:prstGeom prst="rect">
            <a:avLst/>
          </a:prstGeom>
          <a:noFill/>
          <a:ln>
            <a:noFill/>
          </a:ln>
        </p:spPr>
        <p:txBody>
          <a:bodyPr spcFirstLastPara="1" wrap="square" lIns="243750" tIns="243750" rIns="243750" bIns="243750" anchor="t" anchorCtr="0">
            <a:noAutofit/>
          </a:bodyPr>
          <a:lstStyle/>
          <a:p>
            <a:pPr marL="0" lvl="0" indent="0" rtl="0">
              <a:lnSpc>
                <a:spcPct val="115000"/>
              </a:lnSpc>
              <a:spcBef>
                <a:spcPts val="1600"/>
              </a:spcBef>
              <a:spcAft>
                <a:spcPts val="0"/>
              </a:spcAft>
              <a:buNone/>
            </a:pPr>
            <a:endParaRPr sz="3700">
              <a:solidFill>
                <a:srgbClr val="666666"/>
              </a:solidFill>
              <a:latin typeface="Nunito Sans"/>
              <a:ea typeface="Nunito Sans"/>
              <a:cs typeface="Nunito Sans"/>
              <a:sym typeface="Nunito Sans"/>
            </a:endParaRPr>
          </a:p>
        </p:txBody>
      </p:sp>
      <p:sp>
        <p:nvSpPr>
          <p:cNvPr id="216" name="Shape 216"/>
          <p:cNvSpPr/>
          <p:nvPr/>
        </p:nvSpPr>
        <p:spPr>
          <a:xfrm>
            <a:off x="6892805" y="0"/>
            <a:ext cx="17484900" cy="13716000"/>
          </a:xfrm>
          <a:prstGeom prst="rect">
            <a:avLst/>
          </a:prstGeom>
          <a:solidFill>
            <a:srgbClr val="F9FCFF"/>
          </a:solidFill>
          <a:ln>
            <a:noFill/>
          </a:ln>
        </p:spPr>
        <p:txBody>
          <a:bodyPr spcFirstLastPara="1" wrap="square" lIns="243750" tIns="243750" rIns="243750" bIns="243750" anchor="ctr" anchorCtr="0">
            <a:noAutofit/>
          </a:bodyPr>
          <a:lstStyle/>
          <a:p>
            <a:pPr marL="0" lvl="0" indent="0">
              <a:spcBef>
                <a:spcPts val="0"/>
              </a:spcBef>
              <a:spcAft>
                <a:spcPts val="0"/>
              </a:spcAft>
              <a:buNone/>
            </a:pPr>
            <a:endParaRPr/>
          </a:p>
        </p:txBody>
      </p:sp>
      <p:sp>
        <p:nvSpPr>
          <p:cNvPr id="217" name="Shape 217"/>
          <p:cNvSpPr txBox="1">
            <a:spLocks noGrp="1"/>
          </p:cNvSpPr>
          <p:nvPr>
            <p:ph type="title"/>
          </p:nvPr>
        </p:nvSpPr>
        <p:spPr>
          <a:xfrm>
            <a:off x="674691" y="974733"/>
            <a:ext cx="5442600" cy="10920900"/>
          </a:xfrm>
          <a:prstGeom prst="rect">
            <a:avLst/>
          </a:prstGeom>
        </p:spPr>
        <p:txBody>
          <a:bodyPr spcFirstLastPara="1" wrap="square" lIns="243750" tIns="243750" rIns="243750" bIns="243750" anchor="t" anchorCtr="0"/>
          <a:lstStyle>
            <a:lvl1pPr lvl="0" rtl="0">
              <a:spcBef>
                <a:spcPts val="0"/>
              </a:spcBef>
              <a:spcAft>
                <a:spcPts val="0"/>
              </a:spcAft>
              <a:buNone/>
              <a:defRPr sz="9600">
                <a:solidFill>
                  <a:srgbClr val="F9FCFF"/>
                </a:solidFill>
                <a:latin typeface="Open Sans Light"/>
                <a:ea typeface="Open Sans Light"/>
                <a:cs typeface="Open Sans Light"/>
                <a:sym typeface="Open Sans Light"/>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endParaRPr/>
          </a:p>
        </p:txBody>
      </p:sp>
      <p:sp>
        <p:nvSpPr>
          <p:cNvPr id="218" name="Shape 218"/>
          <p:cNvSpPr txBox="1">
            <a:spLocks noGrp="1"/>
          </p:cNvSpPr>
          <p:nvPr>
            <p:ph type="body" idx="1"/>
          </p:nvPr>
        </p:nvSpPr>
        <p:spPr>
          <a:xfrm>
            <a:off x="8110887" y="1229667"/>
            <a:ext cx="15247200" cy="11547300"/>
          </a:xfrm>
          <a:prstGeom prst="rect">
            <a:avLst/>
          </a:prstGeom>
        </p:spPr>
        <p:txBody>
          <a:bodyPr spcFirstLastPara="1" wrap="square" lIns="243750" tIns="243750" rIns="243750" bIns="243750" anchor="t" anchorCtr="0"/>
          <a:lstStyle>
            <a:lvl1pPr marL="457200" lvl="0" indent="-431800" rtl="0">
              <a:spcBef>
                <a:spcPts val="0"/>
              </a:spcBef>
              <a:spcAft>
                <a:spcPts val="0"/>
              </a:spcAft>
              <a:buClr>
                <a:srgbClr val="6F7070"/>
              </a:buClr>
              <a:buSzPts val="3200"/>
              <a:buFont typeface="Open Sans"/>
              <a:buChar char="●"/>
              <a:defRPr sz="3200">
                <a:solidFill>
                  <a:srgbClr val="6F7070"/>
                </a:solidFill>
                <a:latin typeface="Open Sans"/>
                <a:ea typeface="Open Sans"/>
                <a:cs typeface="Open Sans"/>
                <a:sym typeface="Open Sans"/>
              </a:defRPr>
            </a:lvl1pPr>
            <a:lvl2pPr marL="914400" lvl="1"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2pPr>
            <a:lvl3pPr marL="1371600" lvl="2"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3pPr>
            <a:lvl4pPr marL="1828800" lvl="3"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4pPr>
            <a:lvl5pPr marL="2286000" lvl="4"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5pPr>
            <a:lvl6pPr marL="2743200" lvl="5"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6pPr>
            <a:lvl7pPr marL="3200400" lvl="6"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7pPr>
            <a:lvl8pPr marL="3657600" lvl="7"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8pPr>
            <a:lvl9pPr marL="4114800" lvl="8" indent="-400050" rtl="0">
              <a:spcBef>
                <a:spcPts val="4300"/>
              </a:spcBef>
              <a:spcAft>
                <a:spcPts val="4300"/>
              </a:spcAft>
              <a:buClr>
                <a:srgbClr val="6F7070"/>
              </a:buClr>
              <a:buSzPts val="2700"/>
              <a:buFont typeface="Open Sans"/>
              <a:buChar char="■"/>
              <a:defRPr sz="2700">
                <a:solidFill>
                  <a:srgbClr val="6F7070"/>
                </a:solidFill>
                <a:latin typeface="Open Sans"/>
                <a:ea typeface="Open Sans"/>
                <a:cs typeface="Open Sans"/>
                <a:sym typeface="Open Sans"/>
              </a:defRPr>
            </a:lvl9pPr>
          </a:lstStyle>
          <a:p>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Secondary blue title and body">
  <p:cSld name="TITLE_AND_BODY_2_1_1">
    <p:bg>
      <p:bgPr>
        <a:solidFill>
          <a:srgbClr val="3A525F"/>
        </a:solidFill>
        <a:effectLst/>
      </p:bgPr>
    </p:bg>
    <p:spTree>
      <p:nvGrpSpPr>
        <p:cNvPr id="1" name="Shape 220"/>
        <p:cNvGrpSpPr/>
        <p:nvPr/>
      </p:nvGrpSpPr>
      <p:grpSpPr>
        <a:xfrm>
          <a:off x="0" y="0"/>
          <a:ext cx="0" cy="0"/>
          <a:chOff x="0" y="0"/>
          <a:chExt cx="0" cy="0"/>
        </a:xfrm>
      </p:grpSpPr>
      <p:sp>
        <p:nvSpPr>
          <p:cNvPr id="221" name="Shape 221"/>
          <p:cNvSpPr/>
          <p:nvPr/>
        </p:nvSpPr>
        <p:spPr>
          <a:xfrm flipH="1">
            <a:off x="6591305" y="0"/>
            <a:ext cx="301500" cy="137160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243750" tIns="121850" rIns="243750" bIns="121850" anchor="ctr" anchorCtr="0">
            <a:noAutofit/>
          </a:bodyPr>
          <a:lstStyle/>
          <a:p>
            <a:pPr marL="0" marR="0" lvl="0" indent="0" algn="ctr" rtl="0">
              <a:spcBef>
                <a:spcPts val="0"/>
              </a:spcBef>
              <a:spcAft>
                <a:spcPts val="0"/>
              </a:spcAft>
              <a:buNone/>
            </a:pPr>
            <a:endParaRPr sz="4800">
              <a:solidFill>
                <a:srgbClr val="FFFFFF"/>
              </a:solidFill>
              <a:latin typeface="Calibri"/>
              <a:ea typeface="Calibri"/>
              <a:cs typeface="Calibri"/>
              <a:sym typeface="Calibri"/>
            </a:endParaRPr>
          </a:p>
        </p:txBody>
      </p:sp>
      <p:sp>
        <p:nvSpPr>
          <p:cNvPr id="222" name="Shape 222"/>
          <p:cNvSpPr txBox="1"/>
          <p:nvPr/>
        </p:nvSpPr>
        <p:spPr>
          <a:xfrm>
            <a:off x="8239520" y="1534667"/>
            <a:ext cx="14919300" cy="10616100"/>
          </a:xfrm>
          <a:prstGeom prst="rect">
            <a:avLst/>
          </a:prstGeom>
          <a:noFill/>
          <a:ln>
            <a:noFill/>
          </a:ln>
        </p:spPr>
        <p:txBody>
          <a:bodyPr spcFirstLastPara="1" wrap="square" lIns="243750" tIns="243750" rIns="243750" bIns="243750" anchor="t" anchorCtr="0">
            <a:noAutofit/>
          </a:bodyPr>
          <a:lstStyle/>
          <a:p>
            <a:pPr marL="0" lvl="0" indent="0" rtl="0">
              <a:lnSpc>
                <a:spcPct val="115000"/>
              </a:lnSpc>
              <a:spcBef>
                <a:spcPts val="1600"/>
              </a:spcBef>
              <a:spcAft>
                <a:spcPts val="0"/>
              </a:spcAft>
              <a:buNone/>
            </a:pPr>
            <a:endParaRPr sz="3700">
              <a:solidFill>
                <a:srgbClr val="666666"/>
              </a:solidFill>
              <a:latin typeface="Nunito Sans"/>
              <a:ea typeface="Nunito Sans"/>
              <a:cs typeface="Nunito Sans"/>
              <a:sym typeface="Nunito Sans"/>
            </a:endParaRPr>
          </a:p>
        </p:txBody>
      </p:sp>
      <p:sp>
        <p:nvSpPr>
          <p:cNvPr id="223" name="Shape 223"/>
          <p:cNvSpPr/>
          <p:nvPr/>
        </p:nvSpPr>
        <p:spPr>
          <a:xfrm>
            <a:off x="6892805" y="0"/>
            <a:ext cx="17484900" cy="13716000"/>
          </a:xfrm>
          <a:prstGeom prst="rect">
            <a:avLst/>
          </a:prstGeom>
          <a:solidFill>
            <a:srgbClr val="F9FCFF"/>
          </a:solidFill>
          <a:ln>
            <a:noFill/>
          </a:ln>
        </p:spPr>
        <p:txBody>
          <a:bodyPr spcFirstLastPara="1" wrap="square" lIns="243750" tIns="243750" rIns="243750" bIns="243750" anchor="ctr" anchorCtr="0">
            <a:noAutofit/>
          </a:bodyPr>
          <a:lstStyle/>
          <a:p>
            <a:pPr marL="0" lvl="0" indent="0">
              <a:spcBef>
                <a:spcPts val="0"/>
              </a:spcBef>
              <a:spcAft>
                <a:spcPts val="0"/>
              </a:spcAft>
              <a:buNone/>
            </a:pPr>
            <a:endParaRPr/>
          </a:p>
        </p:txBody>
      </p:sp>
      <p:sp>
        <p:nvSpPr>
          <p:cNvPr id="224" name="Shape 224"/>
          <p:cNvSpPr txBox="1">
            <a:spLocks noGrp="1"/>
          </p:cNvSpPr>
          <p:nvPr>
            <p:ph type="title"/>
          </p:nvPr>
        </p:nvSpPr>
        <p:spPr>
          <a:xfrm>
            <a:off x="674691" y="974733"/>
            <a:ext cx="5442600" cy="10920900"/>
          </a:xfrm>
          <a:prstGeom prst="rect">
            <a:avLst/>
          </a:prstGeom>
        </p:spPr>
        <p:txBody>
          <a:bodyPr spcFirstLastPara="1" wrap="square" lIns="243750" tIns="243750" rIns="243750" bIns="243750" anchor="t" anchorCtr="0"/>
          <a:lstStyle>
            <a:lvl1pPr lvl="0" rtl="0">
              <a:spcBef>
                <a:spcPts val="0"/>
              </a:spcBef>
              <a:spcAft>
                <a:spcPts val="0"/>
              </a:spcAft>
              <a:buNone/>
              <a:defRPr sz="9600">
                <a:solidFill>
                  <a:srgbClr val="F9FCFF"/>
                </a:solidFill>
                <a:latin typeface="Open Sans Light"/>
                <a:ea typeface="Open Sans Light"/>
                <a:cs typeface="Open Sans Light"/>
                <a:sym typeface="Open Sans Light"/>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endParaRPr/>
          </a:p>
        </p:txBody>
      </p:sp>
      <p:sp>
        <p:nvSpPr>
          <p:cNvPr id="225" name="Shape 225"/>
          <p:cNvSpPr txBox="1">
            <a:spLocks noGrp="1"/>
          </p:cNvSpPr>
          <p:nvPr>
            <p:ph type="body" idx="1"/>
          </p:nvPr>
        </p:nvSpPr>
        <p:spPr>
          <a:xfrm>
            <a:off x="8110887" y="1229667"/>
            <a:ext cx="15247200" cy="11547300"/>
          </a:xfrm>
          <a:prstGeom prst="rect">
            <a:avLst/>
          </a:prstGeom>
        </p:spPr>
        <p:txBody>
          <a:bodyPr spcFirstLastPara="1" wrap="square" lIns="243750" tIns="243750" rIns="243750" bIns="243750" anchor="t" anchorCtr="0"/>
          <a:lstStyle>
            <a:lvl1pPr marL="457200" lvl="0" indent="-431800" rtl="0">
              <a:spcBef>
                <a:spcPts val="0"/>
              </a:spcBef>
              <a:spcAft>
                <a:spcPts val="0"/>
              </a:spcAft>
              <a:buClr>
                <a:srgbClr val="6F7070"/>
              </a:buClr>
              <a:buSzPts val="3200"/>
              <a:buFont typeface="Open Sans"/>
              <a:buChar char="●"/>
              <a:defRPr sz="3200">
                <a:solidFill>
                  <a:srgbClr val="6F7070"/>
                </a:solidFill>
                <a:latin typeface="Open Sans"/>
                <a:ea typeface="Open Sans"/>
                <a:cs typeface="Open Sans"/>
                <a:sym typeface="Open Sans"/>
              </a:defRPr>
            </a:lvl1pPr>
            <a:lvl2pPr marL="914400" lvl="1"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2pPr>
            <a:lvl3pPr marL="1371600" lvl="2"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3pPr>
            <a:lvl4pPr marL="1828800" lvl="3"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4pPr>
            <a:lvl5pPr marL="2286000" lvl="4"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5pPr>
            <a:lvl6pPr marL="2743200" lvl="5"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6pPr>
            <a:lvl7pPr marL="3200400" lvl="6"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7pPr>
            <a:lvl8pPr marL="3657600" lvl="7"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8pPr>
            <a:lvl9pPr marL="4114800" lvl="8" indent="-400050" rtl="0">
              <a:spcBef>
                <a:spcPts val="4300"/>
              </a:spcBef>
              <a:spcAft>
                <a:spcPts val="4300"/>
              </a:spcAft>
              <a:buClr>
                <a:srgbClr val="6F7070"/>
              </a:buClr>
              <a:buSzPts val="2700"/>
              <a:buFont typeface="Open Sans"/>
              <a:buChar char="■"/>
              <a:defRPr sz="2700">
                <a:solidFill>
                  <a:srgbClr val="6F7070"/>
                </a:solidFill>
                <a:latin typeface="Open Sans"/>
                <a:ea typeface="Open Sans"/>
                <a:cs typeface="Open Sans"/>
                <a:sym typeface="Open Sans"/>
              </a:defRPr>
            </a:lvl9pPr>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subtitle and body">
  <p:cSld name="TITLE_AND_BODY_1">
    <p:bg>
      <p:bgPr>
        <a:solidFill>
          <a:srgbClr val="F9FCFF"/>
        </a:solidFill>
        <a:effectLst/>
      </p:bgPr>
    </p:bg>
    <p:spTree>
      <p:nvGrpSpPr>
        <p:cNvPr id="1" name="Shape 227"/>
        <p:cNvGrpSpPr/>
        <p:nvPr/>
      </p:nvGrpSpPr>
      <p:grpSpPr>
        <a:xfrm>
          <a:off x="0" y="0"/>
          <a:ext cx="0" cy="0"/>
          <a:chOff x="0" y="0"/>
          <a:chExt cx="0" cy="0"/>
        </a:xfrm>
      </p:grpSpPr>
      <p:sp>
        <p:nvSpPr>
          <p:cNvPr id="228" name="Shape 228"/>
          <p:cNvSpPr/>
          <p:nvPr/>
        </p:nvSpPr>
        <p:spPr>
          <a:xfrm>
            <a:off x="-17462" y="-11333"/>
            <a:ext cx="24377700" cy="4580100"/>
          </a:xfrm>
          <a:prstGeom prst="rect">
            <a:avLst/>
          </a:prstGeom>
          <a:solidFill>
            <a:srgbClr val="F8991D"/>
          </a:solidFill>
          <a:ln>
            <a:noFill/>
          </a:ln>
        </p:spPr>
        <p:txBody>
          <a:bodyPr spcFirstLastPara="1" wrap="square" lIns="243750" tIns="243750" rIns="243750" bIns="243750" anchor="ctr" anchorCtr="0">
            <a:noAutofit/>
          </a:bodyPr>
          <a:lstStyle/>
          <a:p>
            <a:pPr marL="0" lvl="0" indent="0">
              <a:spcBef>
                <a:spcPts val="0"/>
              </a:spcBef>
              <a:spcAft>
                <a:spcPts val="0"/>
              </a:spcAft>
              <a:buNone/>
            </a:pPr>
            <a:endParaRPr/>
          </a:p>
        </p:txBody>
      </p:sp>
      <p:sp>
        <p:nvSpPr>
          <p:cNvPr id="229" name="Shape 229"/>
          <p:cNvSpPr txBox="1">
            <a:spLocks noGrp="1"/>
          </p:cNvSpPr>
          <p:nvPr>
            <p:ph type="subTitle" idx="1"/>
          </p:nvPr>
        </p:nvSpPr>
        <p:spPr>
          <a:xfrm>
            <a:off x="966215" y="2369000"/>
            <a:ext cx="22580400" cy="2072700"/>
          </a:xfrm>
          <a:prstGeom prst="rect">
            <a:avLst/>
          </a:prstGeom>
        </p:spPr>
        <p:txBody>
          <a:bodyPr spcFirstLastPara="1" wrap="square" lIns="243750" tIns="243750" rIns="243750" bIns="243750" anchor="t" anchorCtr="0"/>
          <a:lstStyle>
            <a:lvl1pPr lvl="0" rtl="0">
              <a:lnSpc>
                <a:spcPct val="100000"/>
              </a:lnSpc>
              <a:spcBef>
                <a:spcPts val="0"/>
              </a:spcBef>
              <a:spcAft>
                <a:spcPts val="0"/>
              </a:spcAft>
              <a:buClr>
                <a:srgbClr val="FFFFFF"/>
              </a:buClr>
              <a:buSzPts val="4000"/>
              <a:buFont typeface="Open Sans SemiBold"/>
              <a:buNone/>
              <a:defRPr sz="4000">
                <a:solidFill>
                  <a:srgbClr val="FFFFFF"/>
                </a:solidFill>
                <a:latin typeface="Open Sans SemiBold"/>
                <a:ea typeface="Open Sans SemiBold"/>
                <a:cs typeface="Open Sans SemiBold"/>
                <a:sym typeface="Open Sans SemiBold"/>
              </a:defRPr>
            </a:lvl1pPr>
            <a:lvl2pPr lvl="1" rtl="0">
              <a:lnSpc>
                <a:spcPct val="100000"/>
              </a:lnSpc>
              <a:spcBef>
                <a:spcPts val="0"/>
              </a:spcBef>
              <a:spcAft>
                <a:spcPts val="0"/>
              </a:spcAft>
              <a:buSzPts val="7500"/>
              <a:buNone/>
              <a:defRPr sz="7500"/>
            </a:lvl2pPr>
            <a:lvl3pPr lvl="2" rtl="0">
              <a:lnSpc>
                <a:spcPct val="100000"/>
              </a:lnSpc>
              <a:spcBef>
                <a:spcPts val="0"/>
              </a:spcBef>
              <a:spcAft>
                <a:spcPts val="0"/>
              </a:spcAft>
              <a:buSzPts val="7500"/>
              <a:buNone/>
              <a:defRPr sz="7500"/>
            </a:lvl3pPr>
            <a:lvl4pPr lvl="3" rtl="0">
              <a:lnSpc>
                <a:spcPct val="100000"/>
              </a:lnSpc>
              <a:spcBef>
                <a:spcPts val="0"/>
              </a:spcBef>
              <a:spcAft>
                <a:spcPts val="0"/>
              </a:spcAft>
              <a:buSzPts val="7500"/>
              <a:buNone/>
              <a:defRPr sz="7500"/>
            </a:lvl4pPr>
            <a:lvl5pPr lvl="4" rtl="0">
              <a:lnSpc>
                <a:spcPct val="100000"/>
              </a:lnSpc>
              <a:spcBef>
                <a:spcPts val="0"/>
              </a:spcBef>
              <a:spcAft>
                <a:spcPts val="0"/>
              </a:spcAft>
              <a:buSzPts val="7500"/>
              <a:buNone/>
              <a:defRPr sz="7500"/>
            </a:lvl5pPr>
            <a:lvl6pPr lvl="5" rtl="0">
              <a:lnSpc>
                <a:spcPct val="100000"/>
              </a:lnSpc>
              <a:spcBef>
                <a:spcPts val="0"/>
              </a:spcBef>
              <a:spcAft>
                <a:spcPts val="0"/>
              </a:spcAft>
              <a:buSzPts val="7500"/>
              <a:buNone/>
              <a:defRPr sz="7500"/>
            </a:lvl6pPr>
            <a:lvl7pPr lvl="6" rtl="0">
              <a:lnSpc>
                <a:spcPct val="100000"/>
              </a:lnSpc>
              <a:spcBef>
                <a:spcPts val="0"/>
              </a:spcBef>
              <a:spcAft>
                <a:spcPts val="0"/>
              </a:spcAft>
              <a:buSzPts val="7500"/>
              <a:buNone/>
              <a:defRPr sz="7500"/>
            </a:lvl7pPr>
            <a:lvl8pPr lvl="7" rtl="0">
              <a:lnSpc>
                <a:spcPct val="100000"/>
              </a:lnSpc>
              <a:spcBef>
                <a:spcPts val="0"/>
              </a:spcBef>
              <a:spcAft>
                <a:spcPts val="0"/>
              </a:spcAft>
              <a:buSzPts val="7500"/>
              <a:buNone/>
              <a:defRPr sz="7500"/>
            </a:lvl8pPr>
            <a:lvl9pPr lvl="8" rtl="0">
              <a:lnSpc>
                <a:spcPct val="100000"/>
              </a:lnSpc>
              <a:spcBef>
                <a:spcPts val="0"/>
              </a:spcBef>
              <a:spcAft>
                <a:spcPts val="0"/>
              </a:spcAft>
              <a:buSzPts val="7500"/>
              <a:buNone/>
              <a:defRPr sz="7500"/>
            </a:lvl9pPr>
          </a:lstStyle>
          <a:p>
            <a:endParaRPr/>
          </a:p>
        </p:txBody>
      </p:sp>
      <p:sp>
        <p:nvSpPr>
          <p:cNvPr id="230" name="Shape 230"/>
          <p:cNvSpPr txBox="1">
            <a:spLocks noGrp="1"/>
          </p:cNvSpPr>
          <p:nvPr>
            <p:ph type="body" idx="2"/>
          </p:nvPr>
        </p:nvSpPr>
        <p:spPr>
          <a:xfrm>
            <a:off x="1145835" y="5107800"/>
            <a:ext cx="22400700" cy="6963300"/>
          </a:xfrm>
          <a:prstGeom prst="rect">
            <a:avLst/>
          </a:prstGeom>
        </p:spPr>
        <p:txBody>
          <a:bodyPr spcFirstLastPara="1" wrap="square" lIns="243750" tIns="243750" rIns="243750" bIns="243750" anchor="t" anchorCtr="0"/>
          <a:lstStyle>
            <a:lvl1pPr marL="457200" lvl="0" indent="-431800" rtl="0">
              <a:spcBef>
                <a:spcPts val="0"/>
              </a:spcBef>
              <a:spcAft>
                <a:spcPts val="0"/>
              </a:spcAft>
              <a:buClr>
                <a:srgbClr val="6F7070"/>
              </a:buClr>
              <a:buSzPts val="3200"/>
              <a:buFont typeface="Open Sans"/>
              <a:buChar char="●"/>
              <a:defRPr sz="3200">
                <a:solidFill>
                  <a:srgbClr val="6F7070"/>
                </a:solidFill>
                <a:latin typeface="Open Sans"/>
                <a:ea typeface="Open Sans"/>
                <a:cs typeface="Open Sans"/>
                <a:sym typeface="Open Sans"/>
              </a:defRPr>
            </a:lvl1pPr>
            <a:lvl2pPr marL="914400" lvl="1"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2pPr>
            <a:lvl3pPr marL="1371600" lvl="2"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3pPr>
            <a:lvl4pPr marL="1828800" lvl="3"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4pPr>
            <a:lvl5pPr marL="2286000" lvl="4"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5pPr>
            <a:lvl6pPr marL="2743200" lvl="5"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6pPr>
            <a:lvl7pPr marL="3200400" lvl="6"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7pPr>
            <a:lvl8pPr marL="3657600" lvl="7"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8pPr>
            <a:lvl9pPr marL="4114800" lvl="8" indent="-400050" rtl="0">
              <a:spcBef>
                <a:spcPts val="4300"/>
              </a:spcBef>
              <a:spcAft>
                <a:spcPts val="4300"/>
              </a:spcAft>
              <a:buClr>
                <a:srgbClr val="6F7070"/>
              </a:buClr>
              <a:buSzPts val="2700"/>
              <a:buFont typeface="Open Sans"/>
              <a:buChar char="■"/>
              <a:defRPr sz="2700">
                <a:solidFill>
                  <a:srgbClr val="6F7070"/>
                </a:solidFill>
                <a:latin typeface="Open Sans"/>
                <a:ea typeface="Open Sans"/>
                <a:cs typeface="Open Sans"/>
                <a:sym typeface="Open Sans"/>
              </a:defRPr>
            </a:lvl9pPr>
          </a:lstStyle>
          <a:p>
            <a:endParaRPr/>
          </a:p>
        </p:txBody>
      </p:sp>
      <p:sp>
        <p:nvSpPr>
          <p:cNvPr id="231" name="Shape 231"/>
          <p:cNvSpPr txBox="1">
            <a:spLocks noGrp="1"/>
          </p:cNvSpPr>
          <p:nvPr>
            <p:ph type="title"/>
          </p:nvPr>
        </p:nvSpPr>
        <p:spPr>
          <a:xfrm>
            <a:off x="830984" y="523133"/>
            <a:ext cx="22715700" cy="1527300"/>
          </a:xfrm>
          <a:prstGeom prst="rect">
            <a:avLst/>
          </a:prstGeom>
        </p:spPr>
        <p:txBody>
          <a:bodyPr spcFirstLastPara="1" wrap="square" lIns="243750" tIns="243750" rIns="243750" bIns="243750" anchor="t" anchorCtr="0"/>
          <a:lstStyle>
            <a:lvl1pPr lvl="0" rtl="0">
              <a:spcBef>
                <a:spcPts val="0"/>
              </a:spcBef>
              <a:spcAft>
                <a:spcPts val="0"/>
              </a:spcAft>
              <a:buClr>
                <a:srgbClr val="FFFFFF"/>
              </a:buClr>
              <a:buSzPts val="9600"/>
              <a:buFont typeface="Open Sans Light"/>
              <a:buNone/>
              <a:defRPr sz="9600">
                <a:solidFill>
                  <a:srgbClr val="FFFFFF"/>
                </a:solidFill>
                <a:latin typeface="Open Sans Light"/>
                <a:ea typeface="Open Sans Light"/>
                <a:cs typeface="Open Sans Light"/>
                <a:sym typeface="Open Sans Light"/>
              </a:defRPr>
            </a:lvl1pPr>
            <a:lvl2pPr lvl="1" rtl="0">
              <a:spcBef>
                <a:spcPts val="0"/>
              </a:spcBef>
              <a:spcAft>
                <a:spcPts val="0"/>
              </a:spcAft>
              <a:buSzPts val="7500"/>
              <a:buNone/>
              <a:defRPr/>
            </a:lvl2pPr>
            <a:lvl3pPr lvl="2" rtl="0">
              <a:spcBef>
                <a:spcPts val="0"/>
              </a:spcBef>
              <a:spcAft>
                <a:spcPts val="0"/>
              </a:spcAft>
              <a:buSzPts val="7500"/>
              <a:buNone/>
              <a:defRPr/>
            </a:lvl3pPr>
            <a:lvl4pPr lvl="3" rtl="0">
              <a:spcBef>
                <a:spcPts val="0"/>
              </a:spcBef>
              <a:spcAft>
                <a:spcPts val="0"/>
              </a:spcAft>
              <a:buSzPts val="7500"/>
              <a:buNone/>
              <a:defRPr/>
            </a:lvl4pPr>
            <a:lvl5pPr lvl="4" rtl="0">
              <a:spcBef>
                <a:spcPts val="0"/>
              </a:spcBef>
              <a:spcAft>
                <a:spcPts val="0"/>
              </a:spcAft>
              <a:buSzPts val="7500"/>
              <a:buNone/>
              <a:defRPr/>
            </a:lvl5pPr>
            <a:lvl6pPr lvl="5" rtl="0">
              <a:spcBef>
                <a:spcPts val="0"/>
              </a:spcBef>
              <a:spcAft>
                <a:spcPts val="0"/>
              </a:spcAft>
              <a:buSzPts val="7500"/>
              <a:buNone/>
              <a:defRPr/>
            </a:lvl6pPr>
            <a:lvl7pPr lvl="6" rtl="0">
              <a:spcBef>
                <a:spcPts val="0"/>
              </a:spcBef>
              <a:spcAft>
                <a:spcPts val="0"/>
              </a:spcAft>
              <a:buSzPts val="7500"/>
              <a:buNone/>
              <a:defRPr/>
            </a:lvl7pPr>
            <a:lvl8pPr lvl="7" rtl="0">
              <a:spcBef>
                <a:spcPts val="0"/>
              </a:spcBef>
              <a:spcAft>
                <a:spcPts val="0"/>
              </a:spcAft>
              <a:buSzPts val="7500"/>
              <a:buNone/>
              <a:defRPr/>
            </a:lvl8pPr>
            <a:lvl9pPr lvl="8" rtl="0">
              <a:spcBef>
                <a:spcPts val="0"/>
              </a:spcBef>
              <a:spcAft>
                <a:spcPts val="0"/>
              </a:spcAft>
              <a:buSzPts val="7500"/>
              <a:buNone/>
              <a:defRPr/>
            </a:lvl9pPr>
          </a:lstStyle>
          <a:p>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subtitle and body (secondary blue)">
  <p:cSld name="TITLE_AND_BODY_1_2">
    <p:bg>
      <p:bgPr>
        <a:solidFill>
          <a:srgbClr val="F9FCFF"/>
        </a:solidFill>
        <a:effectLst/>
      </p:bgPr>
    </p:bg>
    <p:spTree>
      <p:nvGrpSpPr>
        <p:cNvPr id="1" name="Shape 233"/>
        <p:cNvGrpSpPr/>
        <p:nvPr/>
      </p:nvGrpSpPr>
      <p:grpSpPr>
        <a:xfrm>
          <a:off x="0" y="0"/>
          <a:ext cx="0" cy="0"/>
          <a:chOff x="0" y="0"/>
          <a:chExt cx="0" cy="0"/>
        </a:xfrm>
      </p:grpSpPr>
      <p:sp>
        <p:nvSpPr>
          <p:cNvPr id="234" name="Shape 234"/>
          <p:cNvSpPr/>
          <p:nvPr/>
        </p:nvSpPr>
        <p:spPr>
          <a:xfrm>
            <a:off x="-17462" y="-11333"/>
            <a:ext cx="24377700" cy="4580100"/>
          </a:xfrm>
          <a:prstGeom prst="rect">
            <a:avLst/>
          </a:prstGeom>
          <a:solidFill>
            <a:srgbClr val="3A525F"/>
          </a:solidFill>
          <a:ln>
            <a:noFill/>
          </a:ln>
        </p:spPr>
        <p:txBody>
          <a:bodyPr spcFirstLastPara="1" wrap="square" lIns="243750" tIns="243750" rIns="243750" bIns="243750" anchor="ctr" anchorCtr="0">
            <a:noAutofit/>
          </a:bodyPr>
          <a:lstStyle/>
          <a:p>
            <a:pPr marL="0" lvl="0" indent="0">
              <a:spcBef>
                <a:spcPts val="0"/>
              </a:spcBef>
              <a:spcAft>
                <a:spcPts val="0"/>
              </a:spcAft>
              <a:buNone/>
            </a:pPr>
            <a:endParaRPr/>
          </a:p>
        </p:txBody>
      </p:sp>
      <p:sp>
        <p:nvSpPr>
          <p:cNvPr id="235" name="Shape 235"/>
          <p:cNvSpPr txBox="1">
            <a:spLocks noGrp="1"/>
          </p:cNvSpPr>
          <p:nvPr>
            <p:ph type="subTitle" idx="1"/>
          </p:nvPr>
        </p:nvSpPr>
        <p:spPr>
          <a:xfrm>
            <a:off x="966215" y="2369000"/>
            <a:ext cx="22580400" cy="2072700"/>
          </a:xfrm>
          <a:prstGeom prst="rect">
            <a:avLst/>
          </a:prstGeom>
        </p:spPr>
        <p:txBody>
          <a:bodyPr spcFirstLastPara="1" wrap="square" lIns="243750" tIns="243750" rIns="243750" bIns="243750" anchor="t" anchorCtr="0"/>
          <a:lstStyle>
            <a:lvl1pPr lvl="0" rtl="0">
              <a:lnSpc>
                <a:spcPct val="100000"/>
              </a:lnSpc>
              <a:spcBef>
                <a:spcPts val="0"/>
              </a:spcBef>
              <a:spcAft>
                <a:spcPts val="0"/>
              </a:spcAft>
              <a:buClr>
                <a:srgbClr val="FFFFFF"/>
              </a:buClr>
              <a:buSzPts val="4000"/>
              <a:buFont typeface="Open Sans SemiBold"/>
              <a:buNone/>
              <a:defRPr sz="4000">
                <a:solidFill>
                  <a:srgbClr val="FFFFFF"/>
                </a:solidFill>
                <a:latin typeface="Open Sans SemiBold"/>
                <a:ea typeface="Open Sans SemiBold"/>
                <a:cs typeface="Open Sans SemiBold"/>
                <a:sym typeface="Open Sans SemiBold"/>
              </a:defRPr>
            </a:lvl1pPr>
            <a:lvl2pPr lvl="1" rtl="0">
              <a:lnSpc>
                <a:spcPct val="100000"/>
              </a:lnSpc>
              <a:spcBef>
                <a:spcPts val="0"/>
              </a:spcBef>
              <a:spcAft>
                <a:spcPts val="0"/>
              </a:spcAft>
              <a:buSzPts val="7500"/>
              <a:buNone/>
              <a:defRPr sz="7500"/>
            </a:lvl2pPr>
            <a:lvl3pPr lvl="2" rtl="0">
              <a:lnSpc>
                <a:spcPct val="100000"/>
              </a:lnSpc>
              <a:spcBef>
                <a:spcPts val="0"/>
              </a:spcBef>
              <a:spcAft>
                <a:spcPts val="0"/>
              </a:spcAft>
              <a:buSzPts val="7500"/>
              <a:buNone/>
              <a:defRPr sz="7500"/>
            </a:lvl3pPr>
            <a:lvl4pPr lvl="3" rtl="0">
              <a:lnSpc>
                <a:spcPct val="100000"/>
              </a:lnSpc>
              <a:spcBef>
                <a:spcPts val="0"/>
              </a:spcBef>
              <a:spcAft>
                <a:spcPts val="0"/>
              </a:spcAft>
              <a:buSzPts val="7500"/>
              <a:buNone/>
              <a:defRPr sz="7500"/>
            </a:lvl4pPr>
            <a:lvl5pPr lvl="4" rtl="0">
              <a:lnSpc>
                <a:spcPct val="100000"/>
              </a:lnSpc>
              <a:spcBef>
                <a:spcPts val="0"/>
              </a:spcBef>
              <a:spcAft>
                <a:spcPts val="0"/>
              </a:spcAft>
              <a:buSzPts val="7500"/>
              <a:buNone/>
              <a:defRPr sz="7500"/>
            </a:lvl5pPr>
            <a:lvl6pPr lvl="5" rtl="0">
              <a:lnSpc>
                <a:spcPct val="100000"/>
              </a:lnSpc>
              <a:spcBef>
                <a:spcPts val="0"/>
              </a:spcBef>
              <a:spcAft>
                <a:spcPts val="0"/>
              </a:spcAft>
              <a:buSzPts val="7500"/>
              <a:buNone/>
              <a:defRPr sz="7500"/>
            </a:lvl6pPr>
            <a:lvl7pPr lvl="6" rtl="0">
              <a:lnSpc>
                <a:spcPct val="100000"/>
              </a:lnSpc>
              <a:spcBef>
                <a:spcPts val="0"/>
              </a:spcBef>
              <a:spcAft>
                <a:spcPts val="0"/>
              </a:spcAft>
              <a:buSzPts val="7500"/>
              <a:buNone/>
              <a:defRPr sz="7500"/>
            </a:lvl7pPr>
            <a:lvl8pPr lvl="7" rtl="0">
              <a:lnSpc>
                <a:spcPct val="100000"/>
              </a:lnSpc>
              <a:spcBef>
                <a:spcPts val="0"/>
              </a:spcBef>
              <a:spcAft>
                <a:spcPts val="0"/>
              </a:spcAft>
              <a:buSzPts val="7500"/>
              <a:buNone/>
              <a:defRPr sz="7500"/>
            </a:lvl8pPr>
            <a:lvl9pPr lvl="8" rtl="0">
              <a:lnSpc>
                <a:spcPct val="100000"/>
              </a:lnSpc>
              <a:spcBef>
                <a:spcPts val="0"/>
              </a:spcBef>
              <a:spcAft>
                <a:spcPts val="0"/>
              </a:spcAft>
              <a:buSzPts val="7500"/>
              <a:buNone/>
              <a:defRPr sz="7500"/>
            </a:lvl9pPr>
          </a:lstStyle>
          <a:p>
            <a:endParaRPr/>
          </a:p>
        </p:txBody>
      </p:sp>
      <p:sp>
        <p:nvSpPr>
          <p:cNvPr id="236" name="Shape 236"/>
          <p:cNvSpPr txBox="1">
            <a:spLocks noGrp="1"/>
          </p:cNvSpPr>
          <p:nvPr>
            <p:ph type="body" idx="2"/>
          </p:nvPr>
        </p:nvSpPr>
        <p:spPr>
          <a:xfrm>
            <a:off x="1145835" y="5107800"/>
            <a:ext cx="22400700" cy="6963300"/>
          </a:xfrm>
          <a:prstGeom prst="rect">
            <a:avLst/>
          </a:prstGeom>
        </p:spPr>
        <p:txBody>
          <a:bodyPr spcFirstLastPara="1" wrap="square" lIns="243750" tIns="243750" rIns="243750" bIns="243750" anchor="t" anchorCtr="0"/>
          <a:lstStyle>
            <a:lvl1pPr marL="457200" lvl="0" indent="-431800" rtl="0">
              <a:spcBef>
                <a:spcPts val="0"/>
              </a:spcBef>
              <a:spcAft>
                <a:spcPts val="0"/>
              </a:spcAft>
              <a:buClr>
                <a:srgbClr val="6F7070"/>
              </a:buClr>
              <a:buSzPts val="3200"/>
              <a:buFont typeface="Open Sans"/>
              <a:buChar char="●"/>
              <a:defRPr sz="3200">
                <a:solidFill>
                  <a:srgbClr val="6F7070"/>
                </a:solidFill>
                <a:latin typeface="Open Sans"/>
                <a:ea typeface="Open Sans"/>
                <a:cs typeface="Open Sans"/>
                <a:sym typeface="Open Sans"/>
              </a:defRPr>
            </a:lvl1pPr>
            <a:lvl2pPr marL="914400" lvl="1"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2pPr>
            <a:lvl3pPr marL="1371600" lvl="2"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3pPr>
            <a:lvl4pPr marL="1828800" lvl="3"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4pPr>
            <a:lvl5pPr marL="2286000" lvl="4"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5pPr>
            <a:lvl6pPr marL="2743200" lvl="5"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6pPr>
            <a:lvl7pPr marL="3200400" lvl="6"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7pPr>
            <a:lvl8pPr marL="3657600" lvl="7"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8pPr>
            <a:lvl9pPr marL="4114800" lvl="8" indent="-400050" rtl="0">
              <a:spcBef>
                <a:spcPts val="4300"/>
              </a:spcBef>
              <a:spcAft>
                <a:spcPts val="4300"/>
              </a:spcAft>
              <a:buClr>
                <a:srgbClr val="6F7070"/>
              </a:buClr>
              <a:buSzPts val="2700"/>
              <a:buFont typeface="Open Sans"/>
              <a:buChar char="■"/>
              <a:defRPr sz="2700">
                <a:solidFill>
                  <a:srgbClr val="6F7070"/>
                </a:solidFill>
                <a:latin typeface="Open Sans"/>
                <a:ea typeface="Open Sans"/>
                <a:cs typeface="Open Sans"/>
                <a:sym typeface="Open Sans"/>
              </a:defRPr>
            </a:lvl9pPr>
          </a:lstStyle>
          <a:p>
            <a:endParaRPr/>
          </a:p>
        </p:txBody>
      </p:sp>
      <p:sp>
        <p:nvSpPr>
          <p:cNvPr id="237" name="Shape 237"/>
          <p:cNvSpPr txBox="1">
            <a:spLocks noGrp="1"/>
          </p:cNvSpPr>
          <p:nvPr>
            <p:ph type="title"/>
          </p:nvPr>
        </p:nvSpPr>
        <p:spPr>
          <a:xfrm>
            <a:off x="830984" y="523133"/>
            <a:ext cx="22715700" cy="1527300"/>
          </a:xfrm>
          <a:prstGeom prst="rect">
            <a:avLst/>
          </a:prstGeom>
        </p:spPr>
        <p:txBody>
          <a:bodyPr spcFirstLastPara="1" wrap="square" lIns="243750" tIns="243750" rIns="243750" bIns="243750" anchor="t" anchorCtr="0"/>
          <a:lstStyle>
            <a:lvl1pPr lvl="0" rtl="0">
              <a:spcBef>
                <a:spcPts val="0"/>
              </a:spcBef>
              <a:spcAft>
                <a:spcPts val="0"/>
              </a:spcAft>
              <a:buClr>
                <a:srgbClr val="FFFFFF"/>
              </a:buClr>
              <a:buSzPts val="9600"/>
              <a:buFont typeface="Open Sans Light"/>
              <a:buNone/>
              <a:defRPr sz="9600">
                <a:solidFill>
                  <a:srgbClr val="FFFFFF"/>
                </a:solidFill>
                <a:latin typeface="Open Sans Light"/>
                <a:ea typeface="Open Sans Light"/>
                <a:cs typeface="Open Sans Light"/>
                <a:sym typeface="Open Sans Light"/>
              </a:defRPr>
            </a:lvl1pPr>
            <a:lvl2pPr lvl="1" rtl="0">
              <a:spcBef>
                <a:spcPts val="0"/>
              </a:spcBef>
              <a:spcAft>
                <a:spcPts val="0"/>
              </a:spcAft>
              <a:buSzPts val="7500"/>
              <a:buNone/>
              <a:defRPr/>
            </a:lvl2pPr>
            <a:lvl3pPr lvl="2" rtl="0">
              <a:spcBef>
                <a:spcPts val="0"/>
              </a:spcBef>
              <a:spcAft>
                <a:spcPts val="0"/>
              </a:spcAft>
              <a:buSzPts val="7500"/>
              <a:buNone/>
              <a:defRPr/>
            </a:lvl3pPr>
            <a:lvl4pPr lvl="3" rtl="0">
              <a:spcBef>
                <a:spcPts val="0"/>
              </a:spcBef>
              <a:spcAft>
                <a:spcPts val="0"/>
              </a:spcAft>
              <a:buSzPts val="7500"/>
              <a:buNone/>
              <a:defRPr/>
            </a:lvl4pPr>
            <a:lvl5pPr lvl="4" rtl="0">
              <a:spcBef>
                <a:spcPts val="0"/>
              </a:spcBef>
              <a:spcAft>
                <a:spcPts val="0"/>
              </a:spcAft>
              <a:buSzPts val="7500"/>
              <a:buNone/>
              <a:defRPr/>
            </a:lvl5pPr>
            <a:lvl6pPr lvl="5" rtl="0">
              <a:spcBef>
                <a:spcPts val="0"/>
              </a:spcBef>
              <a:spcAft>
                <a:spcPts val="0"/>
              </a:spcAft>
              <a:buSzPts val="7500"/>
              <a:buNone/>
              <a:defRPr/>
            </a:lvl6pPr>
            <a:lvl7pPr lvl="6" rtl="0">
              <a:spcBef>
                <a:spcPts val="0"/>
              </a:spcBef>
              <a:spcAft>
                <a:spcPts val="0"/>
              </a:spcAft>
              <a:buSzPts val="7500"/>
              <a:buNone/>
              <a:defRPr/>
            </a:lvl7pPr>
            <a:lvl8pPr lvl="7" rtl="0">
              <a:spcBef>
                <a:spcPts val="0"/>
              </a:spcBef>
              <a:spcAft>
                <a:spcPts val="0"/>
              </a:spcAft>
              <a:buSzPts val="7500"/>
              <a:buNone/>
              <a:defRPr/>
            </a:lvl8pPr>
            <a:lvl9pPr lvl="8" rtl="0">
              <a:spcBef>
                <a:spcPts val="0"/>
              </a:spcBef>
              <a:spcAft>
                <a:spcPts val="0"/>
              </a:spcAft>
              <a:buSzPts val="7500"/>
              <a:buNone/>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Prism top">
  <p:cSld name="2_Default_1">
    <p:spTree>
      <p:nvGrpSpPr>
        <p:cNvPr id="1" name="Shape 37"/>
        <p:cNvGrpSpPr/>
        <p:nvPr/>
      </p:nvGrpSpPr>
      <p:grpSpPr>
        <a:xfrm>
          <a:off x="0" y="0"/>
          <a:ext cx="0" cy="0"/>
          <a:chOff x="0" y="0"/>
          <a:chExt cx="0" cy="0"/>
        </a:xfrm>
      </p:grpSpPr>
      <p:grpSp>
        <p:nvGrpSpPr>
          <p:cNvPr id="38" name="Shape 38"/>
          <p:cNvGrpSpPr/>
          <p:nvPr/>
        </p:nvGrpSpPr>
        <p:grpSpPr>
          <a:xfrm>
            <a:off x="-23414" y="-152405"/>
            <a:ext cx="24535120" cy="4304278"/>
            <a:chOff x="0" y="-156114"/>
            <a:chExt cx="24535120" cy="4304278"/>
          </a:xfrm>
        </p:grpSpPr>
        <p:sp>
          <p:nvSpPr>
            <p:cNvPr id="39" name="Shape 39"/>
            <p:cNvSpPr/>
            <p:nvPr/>
          </p:nvSpPr>
          <p:spPr>
            <a:xfrm>
              <a:off x="23378291" y="2431564"/>
              <a:ext cx="1134300" cy="1716600"/>
            </a:xfrm>
            <a:custGeom>
              <a:avLst/>
              <a:gdLst/>
              <a:ahLst/>
              <a:cxnLst/>
              <a:rect l="0" t="0" r="0" b="0"/>
              <a:pathLst>
                <a:path w="120000" h="120000" extrusionOk="0">
                  <a:moveTo>
                    <a:pt x="0" y="119931"/>
                  </a:moveTo>
                  <a:lnTo>
                    <a:pt x="119895" y="63310"/>
                  </a:lnTo>
                  <a:lnTo>
                    <a:pt x="119895" y="0"/>
                  </a:lnTo>
                  <a:lnTo>
                    <a:pt x="0" y="119931"/>
                  </a:lnTo>
                </a:path>
              </a:pathLst>
            </a:custGeom>
            <a:solidFill>
              <a:schemeClr val="accent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7197" b="0" i="0">
                <a:solidFill>
                  <a:schemeClr val="dk1"/>
                </a:solidFill>
                <a:latin typeface="Nunito"/>
                <a:ea typeface="Nunito"/>
                <a:cs typeface="Nunito"/>
                <a:sym typeface="Nunito"/>
              </a:endParaRPr>
            </a:p>
          </p:txBody>
        </p:sp>
        <p:sp>
          <p:nvSpPr>
            <p:cNvPr id="40" name="Shape 40"/>
            <p:cNvSpPr/>
            <p:nvPr/>
          </p:nvSpPr>
          <p:spPr>
            <a:xfrm>
              <a:off x="23079220" y="-88970"/>
              <a:ext cx="1455900" cy="4233000"/>
            </a:xfrm>
            <a:custGeom>
              <a:avLst/>
              <a:gdLst/>
              <a:ahLst/>
              <a:cxnLst/>
              <a:rect l="0" t="0" r="0" b="0"/>
              <a:pathLst>
                <a:path w="120000" h="120000" extrusionOk="0">
                  <a:moveTo>
                    <a:pt x="0" y="0"/>
                  </a:moveTo>
                  <a:lnTo>
                    <a:pt x="26531" y="119972"/>
                  </a:lnTo>
                  <a:lnTo>
                    <a:pt x="119918" y="71396"/>
                  </a:lnTo>
                  <a:lnTo>
                    <a:pt x="119918" y="0"/>
                  </a:lnTo>
                  <a:lnTo>
                    <a:pt x="0" y="0"/>
                  </a:lnTo>
                </a:path>
              </a:pathLst>
            </a:custGeom>
            <a:solidFill>
              <a:srgbClr val="78E0E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7197" b="0" i="0">
                <a:solidFill>
                  <a:schemeClr val="dk1"/>
                </a:solidFill>
                <a:latin typeface="Nunito"/>
                <a:ea typeface="Nunito"/>
                <a:cs typeface="Nunito"/>
                <a:sym typeface="Nunito"/>
              </a:endParaRPr>
            </a:p>
          </p:txBody>
        </p:sp>
        <p:sp>
          <p:nvSpPr>
            <p:cNvPr id="41" name="Shape 41"/>
            <p:cNvSpPr/>
            <p:nvPr/>
          </p:nvSpPr>
          <p:spPr>
            <a:xfrm>
              <a:off x="20776620" y="-88970"/>
              <a:ext cx="2646600" cy="4233000"/>
            </a:xfrm>
            <a:custGeom>
              <a:avLst/>
              <a:gdLst/>
              <a:ahLst/>
              <a:cxnLst/>
              <a:rect l="0" t="0" r="0" b="0"/>
              <a:pathLst>
                <a:path w="120000" h="120000" extrusionOk="0">
                  <a:moveTo>
                    <a:pt x="0" y="0"/>
                  </a:moveTo>
                  <a:lnTo>
                    <a:pt x="119955" y="119972"/>
                  </a:lnTo>
                  <a:lnTo>
                    <a:pt x="105351" y="0"/>
                  </a:lnTo>
                  <a:lnTo>
                    <a:pt x="0" y="0"/>
                  </a:lnTo>
                </a:path>
              </a:pathLst>
            </a:custGeom>
            <a:solidFill>
              <a:schemeClr val="accent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7197" b="0" i="0">
                <a:solidFill>
                  <a:schemeClr val="dk1"/>
                </a:solidFill>
                <a:latin typeface="Nunito"/>
                <a:ea typeface="Nunito"/>
                <a:cs typeface="Nunito"/>
                <a:sym typeface="Nunito"/>
              </a:endParaRPr>
            </a:p>
          </p:txBody>
        </p:sp>
        <p:sp>
          <p:nvSpPr>
            <p:cNvPr id="42" name="Shape 42"/>
            <p:cNvSpPr/>
            <p:nvPr/>
          </p:nvSpPr>
          <p:spPr>
            <a:xfrm>
              <a:off x="20420244" y="-88970"/>
              <a:ext cx="3003000" cy="4233000"/>
            </a:xfrm>
            <a:custGeom>
              <a:avLst/>
              <a:gdLst/>
              <a:ahLst/>
              <a:cxnLst/>
              <a:rect l="0" t="0" r="0" b="0"/>
              <a:pathLst>
                <a:path w="120000" h="120000" extrusionOk="0">
                  <a:moveTo>
                    <a:pt x="0" y="0"/>
                  </a:moveTo>
                  <a:lnTo>
                    <a:pt x="1692" y="89022"/>
                  </a:lnTo>
                  <a:lnTo>
                    <a:pt x="119960" y="119972"/>
                  </a:lnTo>
                  <a:lnTo>
                    <a:pt x="14247" y="0"/>
                  </a:lnTo>
                  <a:lnTo>
                    <a:pt x="0" y="0"/>
                  </a:lnTo>
                </a:path>
              </a:pathLst>
            </a:custGeom>
            <a:solidFill>
              <a:srgbClr val="78E0E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7197" b="0" i="0">
                <a:solidFill>
                  <a:schemeClr val="dk1"/>
                </a:solidFill>
                <a:latin typeface="Nunito"/>
                <a:ea typeface="Nunito"/>
                <a:cs typeface="Nunito"/>
                <a:sym typeface="Nunito"/>
              </a:endParaRPr>
            </a:p>
          </p:txBody>
        </p:sp>
        <p:sp>
          <p:nvSpPr>
            <p:cNvPr id="43" name="Shape 43"/>
            <p:cNvSpPr/>
            <p:nvPr/>
          </p:nvSpPr>
          <p:spPr>
            <a:xfrm>
              <a:off x="17677877" y="-88971"/>
              <a:ext cx="2785800" cy="3142200"/>
            </a:xfrm>
            <a:custGeom>
              <a:avLst/>
              <a:gdLst/>
              <a:ahLst/>
              <a:cxnLst/>
              <a:rect l="0" t="0" r="0" b="0"/>
              <a:pathLst>
                <a:path w="120000" h="120000" extrusionOk="0">
                  <a:moveTo>
                    <a:pt x="90276" y="0"/>
                  </a:moveTo>
                  <a:lnTo>
                    <a:pt x="0" y="73550"/>
                  </a:lnTo>
                  <a:lnTo>
                    <a:pt x="119957" y="119962"/>
                  </a:lnTo>
                  <a:lnTo>
                    <a:pt x="118131" y="0"/>
                  </a:lnTo>
                  <a:lnTo>
                    <a:pt x="90276" y="0"/>
                  </a:lnTo>
                </a:path>
              </a:pathLst>
            </a:custGeom>
            <a:solidFill>
              <a:schemeClr val="accent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7197" b="0" i="0">
                <a:solidFill>
                  <a:schemeClr val="dk1"/>
                </a:solidFill>
                <a:latin typeface="Nunito"/>
                <a:ea typeface="Nunito"/>
                <a:cs typeface="Nunito"/>
                <a:sym typeface="Nunito"/>
              </a:endParaRPr>
            </a:p>
          </p:txBody>
        </p:sp>
        <p:sp>
          <p:nvSpPr>
            <p:cNvPr id="44" name="Shape 44"/>
            <p:cNvSpPr/>
            <p:nvPr/>
          </p:nvSpPr>
          <p:spPr>
            <a:xfrm>
              <a:off x="17608342" y="-88971"/>
              <a:ext cx="2168700" cy="1925400"/>
            </a:xfrm>
            <a:custGeom>
              <a:avLst/>
              <a:gdLst/>
              <a:ahLst/>
              <a:cxnLst/>
              <a:rect l="0" t="0" r="0" b="0"/>
              <a:pathLst>
                <a:path w="120000" h="120000" extrusionOk="0">
                  <a:moveTo>
                    <a:pt x="0" y="0"/>
                  </a:moveTo>
                  <a:lnTo>
                    <a:pt x="3929" y="119938"/>
                  </a:lnTo>
                  <a:lnTo>
                    <a:pt x="119945" y="0"/>
                  </a:lnTo>
                  <a:lnTo>
                    <a:pt x="0" y="0"/>
                  </a:lnTo>
                </a:path>
              </a:pathLst>
            </a:custGeom>
            <a:solidFill>
              <a:srgbClr val="78E0E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7197" b="0" i="0">
                <a:solidFill>
                  <a:schemeClr val="dk1"/>
                </a:solidFill>
                <a:latin typeface="Nunito"/>
                <a:ea typeface="Nunito"/>
                <a:cs typeface="Nunito"/>
                <a:sym typeface="Nunito"/>
              </a:endParaRPr>
            </a:p>
          </p:txBody>
        </p:sp>
        <p:sp>
          <p:nvSpPr>
            <p:cNvPr id="45" name="Shape 45"/>
            <p:cNvSpPr/>
            <p:nvPr/>
          </p:nvSpPr>
          <p:spPr>
            <a:xfrm>
              <a:off x="14888519" y="-88734"/>
              <a:ext cx="2811900" cy="1925400"/>
            </a:xfrm>
            <a:custGeom>
              <a:avLst/>
              <a:gdLst/>
              <a:ahLst/>
              <a:cxnLst/>
              <a:rect l="0" t="0" r="0" b="0"/>
              <a:pathLst>
                <a:path w="120000" h="120000" extrusionOk="0">
                  <a:moveTo>
                    <a:pt x="0" y="0"/>
                  </a:moveTo>
                  <a:lnTo>
                    <a:pt x="119957" y="119938"/>
                  </a:lnTo>
                  <a:lnTo>
                    <a:pt x="116928" y="0"/>
                  </a:lnTo>
                  <a:lnTo>
                    <a:pt x="0" y="0"/>
                  </a:lnTo>
                </a:path>
              </a:pathLst>
            </a:custGeom>
            <a:solidFill>
              <a:schemeClr val="accent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7197" b="0" i="0">
                <a:solidFill>
                  <a:schemeClr val="dk1"/>
                </a:solidFill>
                <a:latin typeface="Nunito"/>
                <a:ea typeface="Nunito"/>
                <a:cs typeface="Nunito"/>
                <a:sym typeface="Nunito"/>
              </a:endParaRPr>
            </a:p>
          </p:txBody>
        </p:sp>
        <p:sp>
          <p:nvSpPr>
            <p:cNvPr id="46" name="Shape 46"/>
            <p:cNvSpPr/>
            <p:nvPr/>
          </p:nvSpPr>
          <p:spPr>
            <a:xfrm>
              <a:off x="13589856" y="-88970"/>
              <a:ext cx="4137300" cy="3520200"/>
            </a:xfrm>
            <a:custGeom>
              <a:avLst/>
              <a:gdLst/>
              <a:ahLst/>
              <a:cxnLst/>
              <a:rect l="0" t="0" r="0" b="0"/>
              <a:pathLst>
                <a:path w="120000" h="120000" extrusionOk="0">
                  <a:moveTo>
                    <a:pt x="0" y="0"/>
                  </a:moveTo>
                  <a:lnTo>
                    <a:pt x="53937" y="119966"/>
                  </a:lnTo>
                  <a:lnTo>
                    <a:pt x="119971" y="65643"/>
                  </a:lnTo>
                  <a:lnTo>
                    <a:pt x="38436" y="0"/>
                  </a:lnTo>
                  <a:lnTo>
                    <a:pt x="0" y="0"/>
                  </a:lnTo>
                </a:path>
              </a:pathLst>
            </a:custGeom>
            <a:solidFill>
              <a:srgbClr val="78E0E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7197" b="0" i="0">
                <a:solidFill>
                  <a:schemeClr val="dk1"/>
                </a:solidFill>
                <a:latin typeface="Nunito"/>
                <a:ea typeface="Nunito"/>
                <a:cs typeface="Nunito"/>
                <a:sym typeface="Nunito"/>
              </a:endParaRPr>
            </a:p>
          </p:txBody>
        </p:sp>
        <p:sp>
          <p:nvSpPr>
            <p:cNvPr id="47" name="Shape 47"/>
            <p:cNvSpPr/>
            <p:nvPr/>
          </p:nvSpPr>
          <p:spPr>
            <a:xfrm>
              <a:off x="11104147" y="-111272"/>
              <a:ext cx="4346100" cy="3520200"/>
            </a:xfrm>
            <a:custGeom>
              <a:avLst/>
              <a:gdLst/>
              <a:ahLst/>
              <a:cxnLst/>
              <a:rect l="0" t="0" r="0" b="0"/>
              <a:pathLst>
                <a:path w="120000" h="120000" extrusionOk="0">
                  <a:moveTo>
                    <a:pt x="26270" y="0"/>
                  </a:moveTo>
                  <a:lnTo>
                    <a:pt x="0" y="59126"/>
                  </a:lnTo>
                  <a:lnTo>
                    <a:pt x="119972" y="119966"/>
                  </a:lnTo>
                  <a:lnTo>
                    <a:pt x="68629" y="0"/>
                  </a:lnTo>
                  <a:lnTo>
                    <a:pt x="26270" y="0"/>
                  </a:lnTo>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7197" b="0" i="0">
                <a:solidFill>
                  <a:schemeClr val="dk1"/>
                </a:solidFill>
                <a:latin typeface="Nunito"/>
                <a:ea typeface="Nunito"/>
                <a:cs typeface="Nunito"/>
                <a:sym typeface="Nunito"/>
              </a:endParaRPr>
            </a:p>
          </p:txBody>
        </p:sp>
        <p:sp>
          <p:nvSpPr>
            <p:cNvPr id="48" name="Shape 48"/>
            <p:cNvSpPr/>
            <p:nvPr/>
          </p:nvSpPr>
          <p:spPr>
            <a:xfrm>
              <a:off x="9793019" y="-88970"/>
              <a:ext cx="369300" cy="195600"/>
            </a:xfrm>
            <a:custGeom>
              <a:avLst/>
              <a:gdLst/>
              <a:ahLst/>
              <a:cxnLst/>
              <a:rect l="0" t="0" r="0" b="0"/>
              <a:pathLst>
                <a:path w="120000" h="120000" extrusionOk="0">
                  <a:moveTo>
                    <a:pt x="35935" y="0"/>
                  </a:moveTo>
                  <a:lnTo>
                    <a:pt x="0" y="119393"/>
                  </a:lnTo>
                  <a:lnTo>
                    <a:pt x="119679" y="0"/>
                  </a:lnTo>
                  <a:lnTo>
                    <a:pt x="35935" y="0"/>
                  </a:lnTo>
                </a:path>
              </a:pathLst>
            </a:custGeom>
            <a:solidFill>
              <a:srgbClr val="146899"/>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7197" b="0" i="0">
                <a:solidFill>
                  <a:schemeClr val="dk1"/>
                </a:solidFill>
                <a:latin typeface="Nunito"/>
                <a:ea typeface="Nunito"/>
                <a:cs typeface="Nunito"/>
                <a:sym typeface="Nunito"/>
              </a:endParaRPr>
            </a:p>
          </p:txBody>
        </p:sp>
        <p:sp>
          <p:nvSpPr>
            <p:cNvPr id="49" name="Shape 49"/>
            <p:cNvSpPr/>
            <p:nvPr/>
          </p:nvSpPr>
          <p:spPr>
            <a:xfrm>
              <a:off x="9698211" y="-88970"/>
              <a:ext cx="225900" cy="195600"/>
            </a:xfrm>
            <a:custGeom>
              <a:avLst/>
              <a:gdLst/>
              <a:ahLst/>
              <a:cxnLst/>
              <a:rect l="0" t="0" r="0" b="0"/>
              <a:pathLst>
                <a:path w="120000" h="120000" extrusionOk="0">
                  <a:moveTo>
                    <a:pt x="0" y="0"/>
                  </a:moveTo>
                  <a:lnTo>
                    <a:pt x="61298" y="119393"/>
                  </a:lnTo>
                  <a:lnTo>
                    <a:pt x="119480" y="0"/>
                  </a:lnTo>
                  <a:lnTo>
                    <a:pt x="0" y="0"/>
                  </a:lnTo>
                </a:path>
              </a:pathLst>
            </a:custGeom>
            <a:solidFill>
              <a:srgbClr val="146899"/>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7197" b="0" i="0">
                <a:solidFill>
                  <a:schemeClr val="dk1"/>
                </a:solidFill>
                <a:latin typeface="Nunito"/>
                <a:ea typeface="Nunito"/>
                <a:cs typeface="Nunito"/>
                <a:sym typeface="Nunito"/>
              </a:endParaRPr>
            </a:p>
          </p:txBody>
        </p:sp>
        <p:sp>
          <p:nvSpPr>
            <p:cNvPr id="50" name="Shape 50"/>
            <p:cNvSpPr/>
            <p:nvPr/>
          </p:nvSpPr>
          <p:spPr>
            <a:xfrm>
              <a:off x="8502000" y="61758"/>
              <a:ext cx="2646900" cy="2259900"/>
            </a:xfrm>
            <a:custGeom>
              <a:avLst/>
              <a:gdLst/>
              <a:ahLst/>
              <a:cxnLst/>
              <a:rect l="0" t="0" r="0" b="0"/>
              <a:pathLst>
                <a:path w="120000" h="120000" extrusionOk="0">
                  <a:moveTo>
                    <a:pt x="119955" y="81832"/>
                  </a:moveTo>
                  <a:lnTo>
                    <a:pt x="58436" y="0"/>
                  </a:lnTo>
                  <a:lnTo>
                    <a:pt x="0" y="119947"/>
                  </a:lnTo>
                  <a:lnTo>
                    <a:pt x="119955" y="81832"/>
                  </a:lnTo>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7197" b="0" i="0">
                <a:solidFill>
                  <a:schemeClr val="dk1"/>
                </a:solidFill>
                <a:latin typeface="Nunito"/>
                <a:ea typeface="Nunito"/>
                <a:cs typeface="Nunito"/>
                <a:sym typeface="Nunito"/>
              </a:endParaRPr>
            </a:p>
          </p:txBody>
        </p:sp>
        <p:sp>
          <p:nvSpPr>
            <p:cNvPr id="51" name="Shape 51"/>
            <p:cNvSpPr/>
            <p:nvPr/>
          </p:nvSpPr>
          <p:spPr>
            <a:xfrm>
              <a:off x="6821130" y="61996"/>
              <a:ext cx="2985600" cy="2259900"/>
            </a:xfrm>
            <a:custGeom>
              <a:avLst/>
              <a:gdLst/>
              <a:ahLst/>
              <a:cxnLst/>
              <a:rect l="0" t="0" r="0" b="0"/>
              <a:pathLst>
                <a:path w="120000" h="120000" extrusionOk="0">
                  <a:moveTo>
                    <a:pt x="119960" y="0"/>
                  </a:moveTo>
                  <a:lnTo>
                    <a:pt x="0" y="32670"/>
                  </a:lnTo>
                  <a:lnTo>
                    <a:pt x="68158" y="119947"/>
                  </a:lnTo>
                  <a:lnTo>
                    <a:pt x="119960" y="0"/>
                  </a:lnTo>
                </a:path>
              </a:pathLst>
            </a:custGeom>
            <a:solidFill>
              <a:srgbClr val="146899"/>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7197" b="0" i="0">
                <a:solidFill>
                  <a:schemeClr val="dk1"/>
                </a:solidFill>
                <a:latin typeface="Nunito"/>
                <a:ea typeface="Nunito"/>
                <a:cs typeface="Nunito"/>
                <a:sym typeface="Nunito"/>
              </a:endParaRPr>
            </a:p>
          </p:txBody>
        </p:sp>
        <p:sp>
          <p:nvSpPr>
            <p:cNvPr id="52" name="Shape 52"/>
            <p:cNvSpPr/>
            <p:nvPr/>
          </p:nvSpPr>
          <p:spPr>
            <a:xfrm>
              <a:off x="6829814" y="-88970"/>
              <a:ext cx="2985600" cy="808500"/>
            </a:xfrm>
            <a:custGeom>
              <a:avLst/>
              <a:gdLst/>
              <a:ahLst/>
              <a:cxnLst/>
              <a:rect l="0" t="0" r="0" b="0"/>
              <a:pathLst>
                <a:path w="120000" h="120000" extrusionOk="0">
                  <a:moveTo>
                    <a:pt x="2415" y="0"/>
                  </a:moveTo>
                  <a:lnTo>
                    <a:pt x="0" y="119854"/>
                  </a:lnTo>
                  <a:lnTo>
                    <a:pt x="119960" y="28759"/>
                  </a:lnTo>
                  <a:lnTo>
                    <a:pt x="115287" y="0"/>
                  </a:lnTo>
                  <a:lnTo>
                    <a:pt x="2415" y="0"/>
                  </a:lnTo>
                </a:path>
              </a:pathLst>
            </a:custGeom>
            <a:solidFill>
              <a:srgbClr val="0D456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7197" b="0" i="0">
                <a:solidFill>
                  <a:schemeClr val="dk1"/>
                </a:solidFill>
                <a:latin typeface="Nunito"/>
                <a:ea typeface="Nunito"/>
                <a:cs typeface="Nunito"/>
                <a:sym typeface="Nunito"/>
              </a:endParaRPr>
            </a:p>
          </p:txBody>
        </p:sp>
        <p:sp>
          <p:nvSpPr>
            <p:cNvPr id="53" name="Shape 53"/>
            <p:cNvSpPr/>
            <p:nvPr/>
          </p:nvSpPr>
          <p:spPr>
            <a:xfrm>
              <a:off x="5975275" y="-88970"/>
              <a:ext cx="943200" cy="808500"/>
            </a:xfrm>
            <a:custGeom>
              <a:avLst/>
              <a:gdLst/>
              <a:ahLst/>
              <a:cxnLst/>
              <a:rect l="0" t="0" r="0" b="0"/>
              <a:pathLst>
                <a:path w="120000" h="120000" extrusionOk="0">
                  <a:moveTo>
                    <a:pt x="0" y="0"/>
                  </a:moveTo>
                  <a:lnTo>
                    <a:pt x="112209" y="119854"/>
                  </a:lnTo>
                  <a:lnTo>
                    <a:pt x="119874" y="0"/>
                  </a:lnTo>
                  <a:lnTo>
                    <a:pt x="0" y="0"/>
                  </a:lnTo>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7197" b="0" i="0">
                <a:solidFill>
                  <a:schemeClr val="dk1"/>
                </a:solidFill>
                <a:latin typeface="Nunito"/>
                <a:ea typeface="Nunito"/>
                <a:cs typeface="Nunito"/>
                <a:sym typeface="Nunito"/>
              </a:endParaRPr>
            </a:p>
          </p:txBody>
        </p:sp>
        <p:sp>
          <p:nvSpPr>
            <p:cNvPr id="54" name="Shape 54"/>
            <p:cNvSpPr/>
            <p:nvPr/>
          </p:nvSpPr>
          <p:spPr>
            <a:xfrm>
              <a:off x="5608571" y="674793"/>
              <a:ext cx="2916300" cy="1642800"/>
            </a:xfrm>
            <a:custGeom>
              <a:avLst/>
              <a:gdLst/>
              <a:ahLst/>
              <a:cxnLst/>
              <a:rect l="0" t="0" r="0" b="0"/>
              <a:pathLst>
                <a:path w="120000" h="120000" extrusionOk="0">
                  <a:moveTo>
                    <a:pt x="119959" y="119928"/>
                  </a:moveTo>
                  <a:lnTo>
                    <a:pt x="50165" y="0"/>
                  </a:lnTo>
                  <a:lnTo>
                    <a:pt x="0" y="95179"/>
                  </a:lnTo>
                  <a:lnTo>
                    <a:pt x="119959" y="119928"/>
                  </a:lnTo>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7197" b="0" i="0">
                <a:solidFill>
                  <a:schemeClr val="dk1"/>
                </a:solidFill>
                <a:latin typeface="Nunito"/>
                <a:ea typeface="Nunito"/>
                <a:cs typeface="Nunito"/>
                <a:sym typeface="Nunito"/>
              </a:endParaRPr>
            </a:p>
          </p:txBody>
        </p:sp>
        <p:sp>
          <p:nvSpPr>
            <p:cNvPr id="55" name="Shape 55"/>
            <p:cNvSpPr/>
            <p:nvPr/>
          </p:nvSpPr>
          <p:spPr>
            <a:xfrm>
              <a:off x="5092201" y="-155877"/>
              <a:ext cx="1760100" cy="2112300"/>
            </a:xfrm>
            <a:custGeom>
              <a:avLst/>
              <a:gdLst/>
              <a:ahLst/>
              <a:cxnLst/>
              <a:rect l="0" t="0" r="0" b="0"/>
              <a:pathLst>
                <a:path w="120000" h="120000" extrusionOk="0">
                  <a:moveTo>
                    <a:pt x="0" y="0"/>
                  </a:moveTo>
                  <a:lnTo>
                    <a:pt x="36866" y="119944"/>
                  </a:lnTo>
                  <a:lnTo>
                    <a:pt x="119932" y="45930"/>
                  </a:lnTo>
                  <a:lnTo>
                    <a:pt x="59966" y="0"/>
                  </a:lnTo>
                  <a:lnTo>
                    <a:pt x="0" y="0"/>
                  </a:lnTo>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7197" b="0" i="0">
                <a:solidFill>
                  <a:schemeClr val="dk1"/>
                </a:solidFill>
                <a:latin typeface="Nunito"/>
                <a:ea typeface="Nunito"/>
                <a:cs typeface="Nunito"/>
                <a:sym typeface="Nunito"/>
              </a:endParaRPr>
            </a:p>
          </p:txBody>
        </p:sp>
        <p:sp>
          <p:nvSpPr>
            <p:cNvPr id="56" name="Shape 56"/>
            <p:cNvSpPr/>
            <p:nvPr/>
          </p:nvSpPr>
          <p:spPr>
            <a:xfrm>
              <a:off x="443059" y="190760"/>
              <a:ext cx="5232600" cy="2977200"/>
            </a:xfrm>
            <a:custGeom>
              <a:avLst/>
              <a:gdLst/>
              <a:ahLst/>
              <a:cxnLst/>
              <a:rect l="0" t="0" r="0" b="0"/>
              <a:pathLst>
                <a:path w="120000" h="120000" extrusionOk="0">
                  <a:moveTo>
                    <a:pt x="119977" y="70370"/>
                  </a:moveTo>
                  <a:lnTo>
                    <a:pt x="19273" y="0"/>
                  </a:lnTo>
                  <a:lnTo>
                    <a:pt x="0" y="119960"/>
                  </a:lnTo>
                  <a:lnTo>
                    <a:pt x="119977" y="70370"/>
                  </a:lnTo>
                </a:path>
              </a:pathLst>
            </a:custGeom>
            <a:solidFill>
              <a:srgbClr val="0A2C5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7197" b="0" i="0">
                <a:solidFill>
                  <a:schemeClr val="dk1"/>
                </a:solidFill>
                <a:latin typeface="Nunito"/>
                <a:ea typeface="Nunito"/>
                <a:cs typeface="Nunito"/>
                <a:sym typeface="Nunito"/>
              </a:endParaRPr>
            </a:p>
          </p:txBody>
        </p:sp>
        <p:sp>
          <p:nvSpPr>
            <p:cNvPr id="57" name="Shape 57"/>
            <p:cNvSpPr/>
            <p:nvPr/>
          </p:nvSpPr>
          <p:spPr>
            <a:xfrm>
              <a:off x="1264131" y="-156113"/>
              <a:ext cx="4393800" cy="2112300"/>
            </a:xfrm>
            <a:custGeom>
              <a:avLst/>
              <a:gdLst/>
              <a:ahLst/>
              <a:cxnLst/>
              <a:rect l="0" t="0" r="0" b="0"/>
              <a:pathLst>
                <a:path w="120000" h="120000" extrusionOk="0">
                  <a:moveTo>
                    <a:pt x="25195" y="0"/>
                  </a:moveTo>
                  <a:lnTo>
                    <a:pt x="0" y="20867"/>
                  </a:lnTo>
                  <a:lnTo>
                    <a:pt x="119973" y="119944"/>
                  </a:lnTo>
                  <a:lnTo>
                    <a:pt x="105195" y="0"/>
                  </a:lnTo>
                  <a:lnTo>
                    <a:pt x="25195" y="0"/>
                  </a:lnTo>
                </a:path>
              </a:pathLst>
            </a:custGeom>
            <a:solidFill>
              <a:srgbClr val="104388"/>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7197" b="0" i="0">
                <a:solidFill>
                  <a:schemeClr val="dk1"/>
                </a:solidFill>
                <a:latin typeface="Nunito"/>
                <a:ea typeface="Nunito"/>
                <a:cs typeface="Nunito"/>
                <a:sym typeface="Nunito"/>
              </a:endParaRPr>
            </a:p>
          </p:txBody>
        </p:sp>
        <p:sp>
          <p:nvSpPr>
            <p:cNvPr id="58" name="Shape 58"/>
            <p:cNvSpPr/>
            <p:nvPr/>
          </p:nvSpPr>
          <p:spPr>
            <a:xfrm>
              <a:off x="1264131" y="-133574"/>
              <a:ext cx="921300" cy="369300"/>
            </a:xfrm>
            <a:custGeom>
              <a:avLst/>
              <a:gdLst/>
              <a:ahLst/>
              <a:cxnLst/>
              <a:rect l="0" t="0" r="0" b="0"/>
              <a:pathLst>
                <a:path w="120000" h="120000" extrusionOk="0">
                  <a:moveTo>
                    <a:pt x="9220" y="0"/>
                  </a:moveTo>
                  <a:lnTo>
                    <a:pt x="0" y="119679"/>
                  </a:lnTo>
                  <a:lnTo>
                    <a:pt x="119871" y="0"/>
                  </a:lnTo>
                  <a:lnTo>
                    <a:pt x="9220" y="0"/>
                  </a:lnTo>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7197" b="0" i="0">
                <a:solidFill>
                  <a:schemeClr val="dk1"/>
                </a:solidFill>
                <a:latin typeface="Nunito"/>
                <a:ea typeface="Nunito"/>
                <a:cs typeface="Nunito"/>
                <a:sym typeface="Nunito"/>
              </a:endParaRPr>
            </a:p>
          </p:txBody>
        </p:sp>
        <p:sp>
          <p:nvSpPr>
            <p:cNvPr id="59" name="Shape 59"/>
            <p:cNvSpPr/>
            <p:nvPr/>
          </p:nvSpPr>
          <p:spPr>
            <a:xfrm>
              <a:off x="734484" y="-133574"/>
              <a:ext cx="621600" cy="369300"/>
            </a:xfrm>
            <a:custGeom>
              <a:avLst/>
              <a:gdLst/>
              <a:ahLst/>
              <a:cxnLst/>
              <a:rect l="0" t="0" r="0" b="0"/>
              <a:pathLst>
                <a:path w="120000" h="120000" extrusionOk="0">
                  <a:moveTo>
                    <a:pt x="0" y="0"/>
                  </a:moveTo>
                  <a:lnTo>
                    <a:pt x="106073" y="119679"/>
                  </a:lnTo>
                  <a:lnTo>
                    <a:pt x="119809" y="0"/>
                  </a:lnTo>
                  <a:lnTo>
                    <a:pt x="0" y="0"/>
                  </a:lnTo>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7197" b="0" i="0">
                <a:solidFill>
                  <a:schemeClr val="dk1"/>
                </a:solidFill>
                <a:latin typeface="Nunito"/>
                <a:ea typeface="Nunito"/>
                <a:cs typeface="Nunito"/>
                <a:sym typeface="Nunito"/>
              </a:endParaRPr>
            </a:p>
          </p:txBody>
        </p:sp>
        <p:sp>
          <p:nvSpPr>
            <p:cNvPr id="60" name="Shape 60"/>
            <p:cNvSpPr/>
            <p:nvPr/>
          </p:nvSpPr>
          <p:spPr>
            <a:xfrm>
              <a:off x="0" y="885559"/>
              <a:ext cx="447600" cy="2259900"/>
            </a:xfrm>
            <a:custGeom>
              <a:avLst/>
              <a:gdLst/>
              <a:ahLst/>
              <a:cxnLst/>
              <a:rect l="0" t="0" r="0" b="0"/>
              <a:pathLst>
                <a:path w="120000" h="120000" extrusionOk="0">
                  <a:moveTo>
                    <a:pt x="0" y="110157"/>
                  </a:moveTo>
                  <a:lnTo>
                    <a:pt x="119735" y="119947"/>
                  </a:lnTo>
                  <a:lnTo>
                    <a:pt x="0" y="0"/>
                  </a:lnTo>
                  <a:lnTo>
                    <a:pt x="0" y="110157"/>
                  </a:lnTo>
                </a:path>
              </a:pathLst>
            </a:custGeom>
            <a:solidFill>
              <a:srgbClr val="0A2C5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7197" b="0" i="0">
                <a:solidFill>
                  <a:schemeClr val="dk1"/>
                </a:solidFill>
                <a:latin typeface="Nunito"/>
                <a:ea typeface="Nunito"/>
                <a:cs typeface="Nunito"/>
                <a:sym typeface="Nunito"/>
              </a:endParaRPr>
            </a:p>
          </p:txBody>
        </p:sp>
        <p:sp>
          <p:nvSpPr>
            <p:cNvPr id="61" name="Shape 61"/>
            <p:cNvSpPr/>
            <p:nvPr/>
          </p:nvSpPr>
          <p:spPr>
            <a:xfrm>
              <a:off x="0" y="-156114"/>
              <a:ext cx="1286400" cy="3342000"/>
            </a:xfrm>
            <a:custGeom>
              <a:avLst/>
              <a:gdLst/>
              <a:ahLst/>
              <a:cxnLst/>
              <a:rect l="0" t="0" r="0" b="0"/>
              <a:pathLst>
                <a:path w="120000" h="120000" extrusionOk="0">
                  <a:moveTo>
                    <a:pt x="0" y="0"/>
                  </a:moveTo>
                  <a:lnTo>
                    <a:pt x="0" y="38938"/>
                  </a:lnTo>
                  <a:lnTo>
                    <a:pt x="41531" y="119964"/>
                  </a:lnTo>
                  <a:lnTo>
                    <a:pt x="119908" y="13191"/>
                  </a:lnTo>
                  <a:lnTo>
                    <a:pt x="68820" y="0"/>
                  </a:lnTo>
                  <a:lnTo>
                    <a:pt x="0" y="0"/>
                  </a:lnTo>
                </a:path>
              </a:pathLst>
            </a:custGeom>
            <a:solidFill>
              <a:srgbClr val="104388"/>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7197" b="0" i="0">
                <a:solidFill>
                  <a:schemeClr val="dk1"/>
                </a:solidFill>
                <a:latin typeface="Nunito"/>
                <a:ea typeface="Nunito"/>
                <a:cs typeface="Nunito"/>
                <a:sym typeface="Nunito"/>
              </a:endParaRPr>
            </a:p>
          </p:txBody>
        </p:sp>
        <p:sp>
          <p:nvSpPr>
            <p:cNvPr id="62" name="Shape 62"/>
            <p:cNvSpPr/>
            <p:nvPr/>
          </p:nvSpPr>
          <p:spPr>
            <a:xfrm>
              <a:off x="8462804" y="1591817"/>
              <a:ext cx="6988500" cy="1786200"/>
            </a:xfrm>
            <a:custGeom>
              <a:avLst/>
              <a:gdLst/>
              <a:ahLst/>
              <a:cxnLst/>
              <a:rect l="0" t="0" r="0" b="0"/>
              <a:pathLst>
                <a:path w="120000" h="120000" extrusionOk="0">
                  <a:moveTo>
                    <a:pt x="119983" y="119933"/>
                  </a:moveTo>
                  <a:lnTo>
                    <a:pt x="0" y="48211"/>
                  </a:lnTo>
                  <a:lnTo>
                    <a:pt x="45425" y="0"/>
                  </a:lnTo>
                  <a:lnTo>
                    <a:pt x="119983" y="119933"/>
                  </a:lnTo>
                </a:path>
              </a:pathLst>
            </a:custGeom>
            <a:solidFill>
              <a:srgbClr val="146899"/>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7197" b="0" i="0">
                <a:solidFill>
                  <a:schemeClr val="dk1"/>
                </a:solidFill>
                <a:latin typeface="Nunito"/>
                <a:ea typeface="Nunito"/>
                <a:cs typeface="Nunito"/>
                <a:sym typeface="Nunito"/>
              </a:endParaRPr>
            </a:p>
          </p:txBody>
        </p:sp>
        <p:sp>
          <p:nvSpPr>
            <p:cNvPr id="63" name="Shape 63"/>
            <p:cNvSpPr/>
            <p:nvPr/>
          </p:nvSpPr>
          <p:spPr>
            <a:xfrm>
              <a:off x="9776123" y="-125128"/>
              <a:ext cx="2307900" cy="1734000"/>
            </a:xfrm>
            <a:custGeom>
              <a:avLst/>
              <a:gdLst/>
              <a:ahLst/>
              <a:cxnLst/>
              <a:rect l="0" t="0" r="0" b="0"/>
              <a:pathLst>
                <a:path w="120000" h="120000" extrusionOk="0">
                  <a:moveTo>
                    <a:pt x="19103" y="0"/>
                  </a:moveTo>
                  <a:lnTo>
                    <a:pt x="0" y="13424"/>
                  </a:lnTo>
                  <a:lnTo>
                    <a:pt x="70524" y="119931"/>
                  </a:lnTo>
                  <a:lnTo>
                    <a:pt x="119948" y="0"/>
                  </a:lnTo>
                  <a:lnTo>
                    <a:pt x="19103" y="0"/>
                  </a:lnTo>
                </a:path>
              </a:pathLst>
            </a:custGeom>
            <a:solidFill>
              <a:srgbClr val="146899"/>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7197" b="0" i="0">
                <a:solidFill>
                  <a:schemeClr val="dk1"/>
                </a:solidFill>
                <a:latin typeface="Nunito"/>
                <a:ea typeface="Nunito"/>
                <a:cs typeface="Nunito"/>
                <a:sym typeface="Nunito"/>
              </a:endParaRPr>
            </a:p>
          </p:txBody>
        </p:sp>
      </p:gr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subtitle and two column body">
  <p:cSld name="TITLE_AND_BODY_1_1">
    <p:bg>
      <p:bgPr>
        <a:solidFill>
          <a:srgbClr val="F9FCFF"/>
        </a:solidFill>
        <a:effectLst/>
      </p:bgPr>
    </p:bg>
    <p:spTree>
      <p:nvGrpSpPr>
        <p:cNvPr id="1" name="Shape 239"/>
        <p:cNvGrpSpPr/>
        <p:nvPr/>
      </p:nvGrpSpPr>
      <p:grpSpPr>
        <a:xfrm>
          <a:off x="0" y="0"/>
          <a:ext cx="0" cy="0"/>
          <a:chOff x="0" y="0"/>
          <a:chExt cx="0" cy="0"/>
        </a:xfrm>
      </p:grpSpPr>
      <p:sp>
        <p:nvSpPr>
          <p:cNvPr id="240" name="Shape 240"/>
          <p:cNvSpPr/>
          <p:nvPr/>
        </p:nvSpPr>
        <p:spPr>
          <a:xfrm>
            <a:off x="-17462" y="-11333"/>
            <a:ext cx="24377700" cy="4580100"/>
          </a:xfrm>
          <a:prstGeom prst="rect">
            <a:avLst/>
          </a:prstGeom>
          <a:solidFill>
            <a:srgbClr val="F8991D"/>
          </a:solidFill>
          <a:ln>
            <a:noFill/>
          </a:ln>
        </p:spPr>
        <p:txBody>
          <a:bodyPr spcFirstLastPara="1" wrap="square" lIns="243750" tIns="243750" rIns="243750" bIns="243750" anchor="ctr" anchorCtr="0">
            <a:noAutofit/>
          </a:bodyPr>
          <a:lstStyle/>
          <a:p>
            <a:pPr marL="0" lvl="0" indent="0">
              <a:spcBef>
                <a:spcPts val="0"/>
              </a:spcBef>
              <a:spcAft>
                <a:spcPts val="0"/>
              </a:spcAft>
              <a:buNone/>
            </a:pPr>
            <a:endParaRPr/>
          </a:p>
        </p:txBody>
      </p:sp>
      <p:sp>
        <p:nvSpPr>
          <p:cNvPr id="241" name="Shape 241"/>
          <p:cNvSpPr txBox="1">
            <a:spLocks noGrp="1"/>
          </p:cNvSpPr>
          <p:nvPr>
            <p:ph type="subTitle" idx="1"/>
          </p:nvPr>
        </p:nvSpPr>
        <p:spPr>
          <a:xfrm>
            <a:off x="966215" y="2369000"/>
            <a:ext cx="22580400" cy="2072700"/>
          </a:xfrm>
          <a:prstGeom prst="rect">
            <a:avLst/>
          </a:prstGeom>
        </p:spPr>
        <p:txBody>
          <a:bodyPr spcFirstLastPara="1" wrap="square" lIns="243750" tIns="243750" rIns="243750" bIns="243750" anchor="t" anchorCtr="0"/>
          <a:lstStyle>
            <a:lvl1pPr lvl="0" rtl="0">
              <a:lnSpc>
                <a:spcPct val="100000"/>
              </a:lnSpc>
              <a:spcBef>
                <a:spcPts val="0"/>
              </a:spcBef>
              <a:spcAft>
                <a:spcPts val="0"/>
              </a:spcAft>
              <a:buClr>
                <a:srgbClr val="FFFFFF"/>
              </a:buClr>
              <a:buSzPts val="4000"/>
              <a:buFont typeface="Open Sans SemiBold"/>
              <a:buNone/>
              <a:defRPr sz="4000">
                <a:solidFill>
                  <a:srgbClr val="FFFFFF"/>
                </a:solidFill>
                <a:latin typeface="Open Sans SemiBold"/>
                <a:ea typeface="Open Sans SemiBold"/>
                <a:cs typeface="Open Sans SemiBold"/>
                <a:sym typeface="Open Sans SemiBold"/>
              </a:defRPr>
            </a:lvl1pPr>
            <a:lvl2pPr lvl="1" rtl="0">
              <a:lnSpc>
                <a:spcPct val="100000"/>
              </a:lnSpc>
              <a:spcBef>
                <a:spcPts val="0"/>
              </a:spcBef>
              <a:spcAft>
                <a:spcPts val="0"/>
              </a:spcAft>
              <a:buSzPts val="7500"/>
              <a:buNone/>
              <a:defRPr sz="7500"/>
            </a:lvl2pPr>
            <a:lvl3pPr lvl="2" rtl="0">
              <a:lnSpc>
                <a:spcPct val="100000"/>
              </a:lnSpc>
              <a:spcBef>
                <a:spcPts val="0"/>
              </a:spcBef>
              <a:spcAft>
                <a:spcPts val="0"/>
              </a:spcAft>
              <a:buSzPts val="7500"/>
              <a:buNone/>
              <a:defRPr sz="7500"/>
            </a:lvl3pPr>
            <a:lvl4pPr lvl="3" rtl="0">
              <a:lnSpc>
                <a:spcPct val="100000"/>
              </a:lnSpc>
              <a:spcBef>
                <a:spcPts val="0"/>
              </a:spcBef>
              <a:spcAft>
                <a:spcPts val="0"/>
              </a:spcAft>
              <a:buSzPts val="7500"/>
              <a:buNone/>
              <a:defRPr sz="7500"/>
            </a:lvl4pPr>
            <a:lvl5pPr lvl="4" rtl="0">
              <a:lnSpc>
                <a:spcPct val="100000"/>
              </a:lnSpc>
              <a:spcBef>
                <a:spcPts val="0"/>
              </a:spcBef>
              <a:spcAft>
                <a:spcPts val="0"/>
              </a:spcAft>
              <a:buSzPts val="7500"/>
              <a:buNone/>
              <a:defRPr sz="7500"/>
            </a:lvl5pPr>
            <a:lvl6pPr lvl="5" rtl="0">
              <a:lnSpc>
                <a:spcPct val="100000"/>
              </a:lnSpc>
              <a:spcBef>
                <a:spcPts val="0"/>
              </a:spcBef>
              <a:spcAft>
                <a:spcPts val="0"/>
              </a:spcAft>
              <a:buSzPts val="7500"/>
              <a:buNone/>
              <a:defRPr sz="7500"/>
            </a:lvl6pPr>
            <a:lvl7pPr lvl="6" rtl="0">
              <a:lnSpc>
                <a:spcPct val="100000"/>
              </a:lnSpc>
              <a:spcBef>
                <a:spcPts val="0"/>
              </a:spcBef>
              <a:spcAft>
                <a:spcPts val="0"/>
              </a:spcAft>
              <a:buSzPts val="7500"/>
              <a:buNone/>
              <a:defRPr sz="7500"/>
            </a:lvl7pPr>
            <a:lvl8pPr lvl="7" rtl="0">
              <a:lnSpc>
                <a:spcPct val="100000"/>
              </a:lnSpc>
              <a:spcBef>
                <a:spcPts val="0"/>
              </a:spcBef>
              <a:spcAft>
                <a:spcPts val="0"/>
              </a:spcAft>
              <a:buSzPts val="7500"/>
              <a:buNone/>
              <a:defRPr sz="7500"/>
            </a:lvl8pPr>
            <a:lvl9pPr lvl="8" rtl="0">
              <a:lnSpc>
                <a:spcPct val="100000"/>
              </a:lnSpc>
              <a:spcBef>
                <a:spcPts val="0"/>
              </a:spcBef>
              <a:spcAft>
                <a:spcPts val="0"/>
              </a:spcAft>
              <a:buSzPts val="7500"/>
              <a:buNone/>
              <a:defRPr sz="7500"/>
            </a:lvl9pPr>
          </a:lstStyle>
          <a:p>
            <a:endParaRPr/>
          </a:p>
        </p:txBody>
      </p:sp>
      <p:sp>
        <p:nvSpPr>
          <p:cNvPr id="242" name="Shape 242"/>
          <p:cNvSpPr txBox="1">
            <a:spLocks noGrp="1"/>
          </p:cNvSpPr>
          <p:nvPr>
            <p:ph type="body" idx="2"/>
          </p:nvPr>
        </p:nvSpPr>
        <p:spPr>
          <a:xfrm>
            <a:off x="1094382" y="5056933"/>
            <a:ext cx="10622700" cy="6963300"/>
          </a:xfrm>
          <a:prstGeom prst="rect">
            <a:avLst/>
          </a:prstGeom>
        </p:spPr>
        <p:txBody>
          <a:bodyPr spcFirstLastPara="1" wrap="square" lIns="243750" tIns="243750" rIns="243750" bIns="243750" anchor="t" anchorCtr="0"/>
          <a:lstStyle>
            <a:lvl1pPr marL="457200" lvl="0" indent="-431800" rtl="0">
              <a:spcBef>
                <a:spcPts val="0"/>
              </a:spcBef>
              <a:spcAft>
                <a:spcPts val="0"/>
              </a:spcAft>
              <a:buClr>
                <a:srgbClr val="6F7070"/>
              </a:buClr>
              <a:buSzPts val="3200"/>
              <a:buFont typeface="Open Sans"/>
              <a:buChar char="●"/>
              <a:defRPr sz="3200">
                <a:solidFill>
                  <a:srgbClr val="6F7070"/>
                </a:solidFill>
                <a:latin typeface="Open Sans"/>
                <a:ea typeface="Open Sans"/>
                <a:cs typeface="Open Sans"/>
                <a:sym typeface="Open Sans"/>
              </a:defRPr>
            </a:lvl1pPr>
            <a:lvl2pPr marL="914400" lvl="1"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2pPr>
            <a:lvl3pPr marL="1371600" lvl="2"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3pPr>
            <a:lvl4pPr marL="1828800" lvl="3"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4pPr>
            <a:lvl5pPr marL="2286000" lvl="4"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5pPr>
            <a:lvl6pPr marL="2743200" lvl="5"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6pPr>
            <a:lvl7pPr marL="3200400" lvl="6"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7pPr>
            <a:lvl8pPr marL="3657600" lvl="7"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8pPr>
            <a:lvl9pPr marL="4114800" lvl="8" indent="-400050" rtl="0">
              <a:spcBef>
                <a:spcPts val="4300"/>
              </a:spcBef>
              <a:spcAft>
                <a:spcPts val="4300"/>
              </a:spcAft>
              <a:buClr>
                <a:srgbClr val="6F7070"/>
              </a:buClr>
              <a:buSzPts val="2700"/>
              <a:buFont typeface="Open Sans"/>
              <a:buChar char="■"/>
              <a:defRPr sz="2700">
                <a:solidFill>
                  <a:srgbClr val="6F7070"/>
                </a:solidFill>
                <a:latin typeface="Open Sans"/>
                <a:ea typeface="Open Sans"/>
                <a:cs typeface="Open Sans"/>
                <a:sym typeface="Open Sans"/>
              </a:defRPr>
            </a:lvl9pPr>
          </a:lstStyle>
          <a:p>
            <a:endParaRPr/>
          </a:p>
        </p:txBody>
      </p:sp>
      <p:sp>
        <p:nvSpPr>
          <p:cNvPr id="243" name="Shape 243"/>
          <p:cNvSpPr txBox="1">
            <a:spLocks noGrp="1"/>
          </p:cNvSpPr>
          <p:nvPr>
            <p:ph type="title"/>
          </p:nvPr>
        </p:nvSpPr>
        <p:spPr>
          <a:xfrm>
            <a:off x="830984" y="523133"/>
            <a:ext cx="22715700" cy="1527300"/>
          </a:xfrm>
          <a:prstGeom prst="rect">
            <a:avLst/>
          </a:prstGeom>
        </p:spPr>
        <p:txBody>
          <a:bodyPr spcFirstLastPara="1" wrap="square" lIns="243750" tIns="243750" rIns="243750" bIns="243750" anchor="t" anchorCtr="0"/>
          <a:lstStyle>
            <a:lvl1pPr lvl="0" rtl="0">
              <a:spcBef>
                <a:spcPts val="0"/>
              </a:spcBef>
              <a:spcAft>
                <a:spcPts val="0"/>
              </a:spcAft>
              <a:buClr>
                <a:srgbClr val="FFFFFF"/>
              </a:buClr>
              <a:buSzPts val="9600"/>
              <a:buFont typeface="Open Sans Light"/>
              <a:buNone/>
              <a:defRPr sz="9600">
                <a:solidFill>
                  <a:srgbClr val="FFFFFF"/>
                </a:solidFill>
                <a:latin typeface="Open Sans Light"/>
                <a:ea typeface="Open Sans Light"/>
                <a:cs typeface="Open Sans Light"/>
                <a:sym typeface="Open Sans Light"/>
              </a:defRPr>
            </a:lvl1pPr>
            <a:lvl2pPr lvl="1" rtl="0">
              <a:spcBef>
                <a:spcPts val="0"/>
              </a:spcBef>
              <a:spcAft>
                <a:spcPts val="0"/>
              </a:spcAft>
              <a:buSzPts val="7500"/>
              <a:buNone/>
              <a:defRPr/>
            </a:lvl2pPr>
            <a:lvl3pPr lvl="2" rtl="0">
              <a:spcBef>
                <a:spcPts val="0"/>
              </a:spcBef>
              <a:spcAft>
                <a:spcPts val="0"/>
              </a:spcAft>
              <a:buSzPts val="7500"/>
              <a:buNone/>
              <a:defRPr/>
            </a:lvl3pPr>
            <a:lvl4pPr lvl="3" rtl="0">
              <a:spcBef>
                <a:spcPts val="0"/>
              </a:spcBef>
              <a:spcAft>
                <a:spcPts val="0"/>
              </a:spcAft>
              <a:buSzPts val="7500"/>
              <a:buNone/>
              <a:defRPr/>
            </a:lvl4pPr>
            <a:lvl5pPr lvl="4" rtl="0">
              <a:spcBef>
                <a:spcPts val="0"/>
              </a:spcBef>
              <a:spcAft>
                <a:spcPts val="0"/>
              </a:spcAft>
              <a:buSzPts val="7500"/>
              <a:buNone/>
              <a:defRPr/>
            </a:lvl5pPr>
            <a:lvl6pPr lvl="5" rtl="0">
              <a:spcBef>
                <a:spcPts val="0"/>
              </a:spcBef>
              <a:spcAft>
                <a:spcPts val="0"/>
              </a:spcAft>
              <a:buSzPts val="7500"/>
              <a:buNone/>
              <a:defRPr/>
            </a:lvl6pPr>
            <a:lvl7pPr lvl="6" rtl="0">
              <a:spcBef>
                <a:spcPts val="0"/>
              </a:spcBef>
              <a:spcAft>
                <a:spcPts val="0"/>
              </a:spcAft>
              <a:buSzPts val="7500"/>
              <a:buNone/>
              <a:defRPr/>
            </a:lvl7pPr>
            <a:lvl8pPr lvl="7" rtl="0">
              <a:spcBef>
                <a:spcPts val="0"/>
              </a:spcBef>
              <a:spcAft>
                <a:spcPts val="0"/>
              </a:spcAft>
              <a:buSzPts val="7500"/>
              <a:buNone/>
              <a:defRPr/>
            </a:lvl8pPr>
            <a:lvl9pPr lvl="8" rtl="0">
              <a:spcBef>
                <a:spcPts val="0"/>
              </a:spcBef>
              <a:spcAft>
                <a:spcPts val="0"/>
              </a:spcAft>
              <a:buSzPts val="7500"/>
              <a:buNone/>
              <a:defRPr/>
            </a:lvl9pPr>
          </a:lstStyle>
          <a:p>
            <a:endParaRPr/>
          </a:p>
        </p:txBody>
      </p:sp>
      <p:sp>
        <p:nvSpPr>
          <p:cNvPr id="244" name="Shape 244"/>
          <p:cNvSpPr txBox="1">
            <a:spLocks noGrp="1"/>
          </p:cNvSpPr>
          <p:nvPr>
            <p:ph type="body" idx="3"/>
          </p:nvPr>
        </p:nvSpPr>
        <p:spPr>
          <a:xfrm>
            <a:off x="12923900" y="5056933"/>
            <a:ext cx="10622700" cy="6963300"/>
          </a:xfrm>
          <a:prstGeom prst="rect">
            <a:avLst/>
          </a:prstGeom>
        </p:spPr>
        <p:txBody>
          <a:bodyPr spcFirstLastPara="1" wrap="square" lIns="243750" tIns="243750" rIns="243750" bIns="243750" anchor="t" anchorCtr="0"/>
          <a:lstStyle>
            <a:lvl1pPr marL="457200" lvl="0" indent="-431800" rtl="0">
              <a:spcBef>
                <a:spcPts val="0"/>
              </a:spcBef>
              <a:spcAft>
                <a:spcPts val="0"/>
              </a:spcAft>
              <a:buClr>
                <a:srgbClr val="6F7070"/>
              </a:buClr>
              <a:buSzPts val="3200"/>
              <a:buFont typeface="Open Sans"/>
              <a:buChar char="●"/>
              <a:defRPr sz="3200">
                <a:solidFill>
                  <a:srgbClr val="6F7070"/>
                </a:solidFill>
                <a:latin typeface="Open Sans"/>
                <a:ea typeface="Open Sans"/>
                <a:cs typeface="Open Sans"/>
                <a:sym typeface="Open Sans"/>
              </a:defRPr>
            </a:lvl1pPr>
            <a:lvl2pPr marL="914400" lvl="1"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2pPr>
            <a:lvl3pPr marL="1371600" lvl="2"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3pPr>
            <a:lvl4pPr marL="1828800" lvl="3"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4pPr>
            <a:lvl5pPr marL="2286000" lvl="4"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5pPr>
            <a:lvl6pPr marL="2743200" lvl="5"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6pPr>
            <a:lvl7pPr marL="3200400" lvl="6"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7pPr>
            <a:lvl8pPr marL="3657600" lvl="7"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8pPr>
            <a:lvl9pPr marL="4114800" lvl="8" indent="-400050" rtl="0">
              <a:spcBef>
                <a:spcPts val="4300"/>
              </a:spcBef>
              <a:spcAft>
                <a:spcPts val="4300"/>
              </a:spcAft>
              <a:buClr>
                <a:srgbClr val="6F7070"/>
              </a:buClr>
              <a:buSzPts val="2700"/>
              <a:buFont typeface="Open Sans"/>
              <a:buChar char="■"/>
              <a:defRPr sz="2700">
                <a:solidFill>
                  <a:srgbClr val="6F7070"/>
                </a:solidFill>
                <a:latin typeface="Open Sans"/>
                <a:ea typeface="Open Sans"/>
                <a:cs typeface="Open Sans"/>
                <a:sym typeface="Open Sans"/>
              </a:defRPr>
            </a:lvl9pPr>
          </a:lstStyle>
          <a:p>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subtitle and two column body (secondary blue)">
  <p:cSld name="TITLE_AND_BODY_1_1_1">
    <p:bg>
      <p:bgPr>
        <a:solidFill>
          <a:srgbClr val="F9FCFF"/>
        </a:solidFill>
        <a:effectLst/>
      </p:bgPr>
    </p:bg>
    <p:spTree>
      <p:nvGrpSpPr>
        <p:cNvPr id="1" name="Shape 246"/>
        <p:cNvGrpSpPr/>
        <p:nvPr/>
      </p:nvGrpSpPr>
      <p:grpSpPr>
        <a:xfrm>
          <a:off x="0" y="0"/>
          <a:ext cx="0" cy="0"/>
          <a:chOff x="0" y="0"/>
          <a:chExt cx="0" cy="0"/>
        </a:xfrm>
      </p:grpSpPr>
      <p:sp>
        <p:nvSpPr>
          <p:cNvPr id="247" name="Shape 247"/>
          <p:cNvSpPr/>
          <p:nvPr/>
        </p:nvSpPr>
        <p:spPr>
          <a:xfrm>
            <a:off x="-17462" y="-11333"/>
            <a:ext cx="24377700" cy="4580100"/>
          </a:xfrm>
          <a:prstGeom prst="rect">
            <a:avLst/>
          </a:prstGeom>
          <a:solidFill>
            <a:srgbClr val="3A525F"/>
          </a:solidFill>
          <a:ln>
            <a:noFill/>
          </a:ln>
        </p:spPr>
        <p:txBody>
          <a:bodyPr spcFirstLastPara="1" wrap="square" lIns="243750" tIns="243750" rIns="243750" bIns="243750" anchor="ctr" anchorCtr="0">
            <a:noAutofit/>
          </a:bodyPr>
          <a:lstStyle/>
          <a:p>
            <a:pPr marL="0" lvl="0" indent="0">
              <a:spcBef>
                <a:spcPts val="0"/>
              </a:spcBef>
              <a:spcAft>
                <a:spcPts val="0"/>
              </a:spcAft>
              <a:buNone/>
            </a:pPr>
            <a:endParaRPr/>
          </a:p>
        </p:txBody>
      </p:sp>
      <p:sp>
        <p:nvSpPr>
          <p:cNvPr id="248" name="Shape 248"/>
          <p:cNvSpPr txBox="1">
            <a:spLocks noGrp="1"/>
          </p:cNvSpPr>
          <p:nvPr>
            <p:ph type="subTitle" idx="1"/>
          </p:nvPr>
        </p:nvSpPr>
        <p:spPr>
          <a:xfrm>
            <a:off x="966215" y="2369000"/>
            <a:ext cx="22580400" cy="2072700"/>
          </a:xfrm>
          <a:prstGeom prst="rect">
            <a:avLst/>
          </a:prstGeom>
        </p:spPr>
        <p:txBody>
          <a:bodyPr spcFirstLastPara="1" wrap="square" lIns="243750" tIns="243750" rIns="243750" bIns="243750" anchor="t" anchorCtr="0"/>
          <a:lstStyle>
            <a:lvl1pPr lvl="0" rtl="0">
              <a:lnSpc>
                <a:spcPct val="100000"/>
              </a:lnSpc>
              <a:spcBef>
                <a:spcPts val="0"/>
              </a:spcBef>
              <a:spcAft>
                <a:spcPts val="0"/>
              </a:spcAft>
              <a:buClr>
                <a:srgbClr val="FFFFFF"/>
              </a:buClr>
              <a:buSzPts val="4000"/>
              <a:buFont typeface="Open Sans SemiBold"/>
              <a:buNone/>
              <a:defRPr sz="4000">
                <a:solidFill>
                  <a:srgbClr val="FFFFFF"/>
                </a:solidFill>
                <a:latin typeface="Open Sans SemiBold"/>
                <a:ea typeface="Open Sans SemiBold"/>
                <a:cs typeface="Open Sans SemiBold"/>
                <a:sym typeface="Open Sans SemiBold"/>
              </a:defRPr>
            </a:lvl1pPr>
            <a:lvl2pPr lvl="1" rtl="0">
              <a:lnSpc>
                <a:spcPct val="100000"/>
              </a:lnSpc>
              <a:spcBef>
                <a:spcPts val="0"/>
              </a:spcBef>
              <a:spcAft>
                <a:spcPts val="0"/>
              </a:spcAft>
              <a:buSzPts val="7500"/>
              <a:buNone/>
              <a:defRPr sz="7500"/>
            </a:lvl2pPr>
            <a:lvl3pPr lvl="2" rtl="0">
              <a:lnSpc>
                <a:spcPct val="100000"/>
              </a:lnSpc>
              <a:spcBef>
                <a:spcPts val="0"/>
              </a:spcBef>
              <a:spcAft>
                <a:spcPts val="0"/>
              </a:spcAft>
              <a:buSzPts val="7500"/>
              <a:buNone/>
              <a:defRPr sz="7500"/>
            </a:lvl3pPr>
            <a:lvl4pPr lvl="3" rtl="0">
              <a:lnSpc>
                <a:spcPct val="100000"/>
              </a:lnSpc>
              <a:spcBef>
                <a:spcPts val="0"/>
              </a:spcBef>
              <a:spcAft>
                <a:spcPts val="0"/>
              </a:spcAft>
              <a:buSzPts val="7500"/>
              <a:buNone/>
              <a:defRPr sz="7500"/>
            </a:lvl4pPr>
            <a:lvl5pPr lvl="4" rtl="0">
              <a:lnSpc>
                <a:spcPct val="100000"/>
              </a:lnSpc>
              <a:spcBef>
                <a:spcPts val="0"/>
              </a:spcBef>
              <a:spcAft>
                <a:spcPts val="0"/>
              </a:spcAft>
              <a:buSzPts val="7500"/>
              <a:buNone/>
              <a:defRPr sz="7500"/>
            </a:lvl5pPr>
            <a:lvl6pPr lvl="5" rtl="0">
              <a:lnSpc>
                <a:spcPct val="100000"/>
              </a:lnSpc>
              <a:spcBef>
                <a:spcPts val="0"/>
              </a:spcBef>
              <a:spcAft>
                <a:spcPts val="0"/>
              </a:spcAft>
              <a:buSzPts val="7500"/>
              <a:buNone/>
              <a:defRPr sz="7500"/>
            </a:lvl6pPr>
            <a:lvl7pPr lvl="6" rtl="0">
              <a:lnSpc>
                <a:spcPct val="100000"/>
              </a:lnSpc>
              <a:spcBef>
                <a:spcPts val="0"/>
              </a:spcBef>
              <a:spcAft>
                <a:spcPts val="0"/>
              </a:spcAft>
              <a:buSzPts val="7500"/>
              <a:buNone/>
              <a:defRPr sz="7500"/>
            </a:lvl7pPr>
            <a:lvl8pPr lvl="7" rtl="0">
              <a:lnSpc>
                <a:spcPct val="100000"/>
              </a:lnSpc>
              <a:spcBef>
                <a:spcPts val="0"/>
              </a:spcBef>
              <a:spcAft>
                <a:spcPts val="0"/>
              </a:spcAft>
              <a:buSzPts val="7500"/>
              <a:buNone/>
              <a:defRPr sz="7500"/>
            </a:lvl8pPr>
            <a:lvl9pPr lvl="8" rtl="0">
              <a:lnSpc>
                <a:spcPct val="100000"/>
              </a:lnSpc>
              <a:spcBef>
                <a:spcPts val="0"/>
              </a:spcBef>
              <a:spcAft>
                <a:spcPts val="0"/>
              </a:spcAft>
              <a:buSzPts val="7500"/>
              <a:buNone/>
              <a:defRPr sz="7500"/>
            </a:lvl9pPr>
          </a:lstStyle>
          <a:p>
            <a:endParaRPr/>
          </a:p>
        </p:txBody>
      </p:sp>
      <p:sp>
        <p:nvSpPr>
          <p:cNvPr id="249" name="Shape 249"/>
          <p:cNvSpPr txBox="1">
            <a:spLocks noGrp="1"/>
          </p:cNvSpPr>
          <p:nvPr>
            <p:ph type="body" idx="2"/>
          </p:nvPr>
        </p:nvSpPr>
        <p:spPr>
          <a:xfrm>
            <a:off x="1094382" y="5056933"/>
            <a:ext cx="10622700" cy="6963300"/>
          </a:xfrm>
          <a:prstGeom prst="rect">
            <a:avLst/>
          </a:prstGeom>
        </p:spPr>
        <p:txBody>
          <a:bodyPr spcFirstLastPara="1" wrap="square" lIns="243750" tIns="243750" rIns="243750" bIns="243750" anchor="t" anchorCtr="0"/>
          <a:lstStyle>
            <a:lvl1pPr marL="457200" lvl="0" indent="-431800" rtl="0">
              <a:spcBef>
                <a:spcPts val="0"/>
              </a:spcBef>
              <a:spcAft>
                <a:spcPts val="0"/>
              </a:spcAft>
              <a:buClr>
                <a:srgbClr val="6F7070"/>
              </a:buClr>
              <a:buSzPts val="3200"/>
              <a:buFont typeface="Open Sans"/>
              <a:buChar char="●"/>
              <a:defRPr sz="3200">
                <a:solidFill>
                  <a:srgbClr val="6F7070"/>
                </a:solidFill>
                <a:latin typeface="Open Sans"/>
                <a:ea typeface="Open Sans"/>
                <a:cs typeface="Open Sans"/>
                <a:sym typeface="Open Sans"/>
              </a:defRPr>
            </a:lvl1pPr>
            <a:lvl2pPr marL="914400" lvl="1"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2pPr>
            <a:lvl3pPr marL="1371600" lvl="2"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3pPr>
            <a:lvl4pPr marL="1828800" lvl="3"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4pPr>
            <a:lvl5pPr marL="2286000" lvl="4"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5pPr>
            <a:lvl6pPr marL="2743200" lvl="5"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6pPr>
            <a:lvl7pPr marL="3200400" lvl="6"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7pPr>
            <a:lvl8pPr marL="3657600" lvl="7"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8pPr>
            <a:lvl9pPr marL="4114800" lvl="8" indent="-400050" rtl="0">
              <a:spcBef>
                <a:spcPts val="4300"/>
              </a:spcBef>
              <a:spcAft>
                <a:spcPts val="4300"/>
              </a:spcAft>
              <a:buClr>
                <a:srgbClr val="6F7070"/>
              </a:buClr>
              <a:buSzPts val="2700"/>
              <a:buFont typeface="Open Sans"/>
              <a:buChar char="■"/>
              <a:defRPr sz="2700">
                <a:solidFill>
                  <a:srgbClr val="6F7070"/>
                </a:solidFill>
                <a:latin typeface="Open Sans"/>
                <a:ea typeface="Open Sans"/>
                <a:cs typeface="Open Sans"/>
                <a:sym typeface="Open Sans"/>
              </a:defRPr>
            </a:lvl9pPr>
          </a:lstStyle>
          <a:p>
            <a:endParaRPr/>
          </a:p>
        </p:txBody>
      </p:sp>
      <p:sp>
        <p:nvSpPr>
          <p:cNvPr id="250" name="Shape 250"/>
          <p:cNvSpPr txBox="1">
            <a:spLocks noGrp="1"/>
          </p:cNvSpPr>
          <p:nvPr>
            <p:ph type="title"/>
          </p:nvPr>
        </p:nvSpPr>
        <p:spPr>
          <a:xfrm>
            <a:off x="830984" y="523133"/>
            <a:ext cx="22715700" cy="1527300"/>
          </a:xfrm>
          <a:prstGeom prst="rect">
            <a:avLst/>
          </a:prstGeom>
        </p:spPr>
        <p:txBody>
          <a:bodyPr spcFirstLastPara="1" wrap="square" lIns="243750" tIns="243750" rIns="243750" bIns="243750" anchor="t" anchorCtr="0"/>
          <a:lstStyle>
            <a:lvl1pPr lvl="0" rtl="0">
              <a:spcBef>
                <a:spcPts val="0"/>
              </a:spcBef>
              <a:spcAft>
                <a:spcPts val="0"/>
              </a:spcAft>
              <a:buClr>
                <a:srgbClr val="FFFFFF"/>
              </a:buClr>
              <a:buSzPts val="9600"/>
              <a:buFont typeface="Open Sans Light"/>
              <a:buNone/>
              <a:defRPr sz="9600">
                <a:solidFill>
                  <a:srgbClr val="FFFFFF"/>
                </a:solidFill>
                <a:latin typeface="Open Sans Light"/>
                <a:ea typeface="Open Sans Light"/>
                <a:cs typeface="Open Sans Light"/>
                <a:sym typeface="Open Sans Light"/>
              </a:defRPr>
            </a:lvl1pPr>
            <a:lvl2pPr lvl="1" rtl="0">
              <a:spcBef>
                <a:spcPts val="0"/>
              </a:spcBef>
              <a:spcAft>
                <a:spcPts val="0"/>
              </a:spcAft>
              <a:buSzPts val="7500"/>
              <a:buNone/>
              <a:defRPr/>
            </a:lvl2pPr>
            <a:lvl3pPr lvl="2" rtl="0">
              <a:spcBef>
                <a:spcPts val="0"/>
              </a:spcBef>
              <a:spcAft>
                <a:spcPts val="0"/>
              </a:spcAft>
              <a:buSzPts val="7500"/>
              <a:buNone/>
              <a:defRPr/>
            </a:lvl3pPr>
            <a:lvl4pPr lvl="3" rtl="0">
              <a:spcBef>
                <a:spcPts val="0"/>
              </a:spcBef>
              <a:spcAft>
                <a:spcPts val="0"/>
              </a:spcAft>
              <a:buSzPts val="7500"/>
              <a:buNone/>
              <a:defRPr/>
            </a:lvl4pPr>
            <a:lvl5pPr lvl="4" rtl="0">
              <a:spcBef>
                <a:spcPts val="0"/>
              </a:spcBef>
              <a:spcAft>
                <a:spcPts val="0"/>
              </a:spcAft>
              <a:buSzPts val="7500"/>
              <a:buNone/>
              <a:defRPr/>
            </a:lvl5pPr>
            <a:lvl6pPr lvl="5" rtl="0">
              <a:spcBef>
                <a:spcPts val="0"/>
              </a:spcBef>
              <a:spcAft>
                <a:spcPts val="0"/>
              </a:spcAft>
              <a:buSzPts val="7500"/>
              <a:buNone/>
              <a:defRPr/>
            </a:lvl6pPr>
            <a:lvl7pPr lvl="6" rtl="0">
              <a:spcBef>
                <a:spcPts val="0"/>
              </a:spcBef>
              <a:spcAft>
                <a:spcPts val="0"/>
              </a:spcAft>
              <a:buSzPts val="7500"/>
              <a:buNone/>
              <a:defRPr/>
            </a:lvl7pPr>
            <a:lvl8pPr lvl="7" rtl="0">
              <a:spcBef>
                <a:spcPts val="0"/>
              </a:spcBef>
              <a:spcAft>
                <a:spcPts val="0"/>
              </a:spcAft>
              <a:buSzPts val="7500"/>
              <a:buNone/>
              <a:defRPr/>
            </a:lvl8pPr>
            <a:lvl9pPr lvl="8" rtl="0">
              <a:spcBef>
                <a:spcPts val="0"/>
              </a:spcBef>
              <a:spcAft>
                <a:spcPts val="0"/>
              </a:spcAft>
              <a:buSzPts val="7500"/>
              <a:buNone/>
              <a:defRPr/>
            </a:lvl9pPr>
          </a:lstStyle>
          <a:p>
            <a:endParaRPr/>
          </a:p>
        </p:txBody>
      </p:sp>
      <p:sp>
        <p:nvSpPr>
          <p:cNvPr id="251" name="Shape 251"/>
          <p:cNvSpPr txBox="1">
            <a:spLocks noGrp="1"/>
          </p:cNvSpPr>
          <p:nvPr>
            <p:ph type="body" idx="3"/>
          </p:nvPr>
        </p:nvSpPr>
        <p:spPr>
          <a:xfrm>
            <a:off x="12923900" y="5056933"/>
            <a:ext cx="10622700" cy="6963300"/>
          </a:xfrm>
          <a:prstGeom prst="rect">
            <a:avLst/>
          </a:prstGeom>
        </p:spPr>
        <p:txBody>
          <a:bodyPr spcFirstLastPara="1" wrap="square" lIns="243750" tIns="243750" rIns="243750" bIns="243750" anchor="t" anchorCtr="0"/>
          <a:lstStyle>
            <a:lvl1pPr marL="457200" lvl="0" indent="-431800" rtl="0">
              <a:spcBef>
                <a:spcPts val="0"/>
              </a:spcBef>
              <a:spcAft>
                <a:spcPts val="0"/>
              </a:spcAft>
              <a:buClr>
                <a:srgbClr val="6F7070"/>
              </a:buClr>
              <a:buSzPts val="3200"/>
              <a:buFont typeface="Open Sans"/>
              <a:buChar char="●"/>
              <a:defRPr sz="3200">
                <a:solidFill>
                  <a:srgbClr val="6F7070"/>
                </a:solidFill>
                <a:latin typeface="Open Sans"/>
                <a:ea typeface="Open Sans"/>
                <a:cs typeface="Open Sans"/>
                <a:sym typeface="Open Sans"/>
              </a:defRPr>
            </a:lvl1pPr>
            <a:lvl2pPr marL="914400" lvl="1"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2pPr>
            <a:lvl3pPr marL="1371600" lvl="2"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3pPr>
            <a:lvl4pPr marL="1828800" lvl="3"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4pPr>
            <a:lvl5pPr marL="2286000" lvl="4"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5pPr>
            <a:lvl6pPr marL="2743200" lvl="5"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6pPr>
            <a:lvl7pPr marL="3200400" lvl="6"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7pPr>
            <a:lvl8pPr marL="3657600" lvl="7"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8pPr>
            <a:lvl9pPr marL="4114800" lvl="8" indent="-400050" rtl="0">
              <a:spcBef>
                <a:spcPts val="4300"/>
              </a:spcBef>
              <a:spcAft>
                <a:spcPts val="4300"/>
              </a:spcAft>
              <a:buClr>
                <a:srgbClr val="6F7070"/>
              </a:buClr>
              <a:buSzPts val="2700"/>
              <a:buFont typeface="Open Sans"/>
              <a:buChar char="■"/>
              <a:defRPr sz="2700">
                <a:solidFill>
                  <a:srgbClr val="6F7070"/>
                </a:solidFill>
                <a:latin typeface="Open Sans"/>
                <a:ea typeface="Open Sans"/>
                <a:cs typeface="Open Sans"/>
                <a:sym typeface="Open Sans"/>
              </a:defRPr>
            </a:lvl9pPr>
          </a:lstStyle>
          <a:p>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Brand blue with subtitle and 2 column body">
  <p:cSld name="CUSTOM">
    <p:bg>
      <p:bgPr>
        <a:solidFill>
          <a:srgbClr val="3A525F"/>
        </a:solidFill>
        <a:effectLst/>
      </p:bgPr>
    </p:bg>
    <p:spTree>
      <p:nvGrpSpPr>
        <p:cNvPr id="1" name="Shape 253"/>
        <p:cNvGrpSpPr/>
        <p:nvPr/>
      </p:nvGrpSpPr>
      <p:grpSpPr>
        <a:xfrm>
          <a:off x="0" y="0"/>
          <a:ext cx="0" cy="0"/>
          <a:chOff x="0" y="0"/>
          <a:chExt cx="0" cy="0"/>
        </a:xfrm>
      </p:grpSpPr>
      <p:sp>
        <p:nvSpPr>
          <p:cNvPr id="254" name="Shape 254"/>
          <p:cNvSpPr/>
          <p:nvPr/>
        </p:nvSpPr>
        <p:spPr>
          <a:xfrm flipH="1">
            <a:off x="6591305" y="0"/>
            <a:ext cx="301500" cy="137160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243750" tIns="121850" rIns="243750" bIns="121850" anchor="ctr" anchorCtr="0">
            <a:noAutofit/>
          </a:bodyPr>
          <a:lstStyle/>
          <a:p>
            <a:pPr marL="0" marR="0" lvl="0" indent="0" algn="ctr" rtl="0">
              <a:spcBef>
                <a:spcPts val="0"/>
              </a:spcBef>
              <a:spcAft>
                <a:spcPts val="0"/>
              </a:spcAft>
              <a:buNone/>
            </a:pPr>
            <a:endParaRPr sz="4800">
              <a:solidFill>
                <a:srgbClr val="FFFFFF"/>
              </a:solidFill>
              <a:latin typeface="Calibri"/>
              <a:ea typeface="Calibri"/>
              <a:cs typeface="Calibri"/>
              <a:sym typeface="Calibri"/>
            </a:endParaRPr>
          </a:p>
        </p:txBody>
      </p:sp>
      <p:sp>
        <p:nvSpPr>
          <p:cNvPr id="255" name="Shape 255"/>
          <p:cNvSpPr/>
          <p:nvPr/>
        </p:nvSpPr>
        <p:spPr>
          <a:xfrm>
            <a:off x="6892805" y="0"/>
            <a:ext cx="17484900" cy="13716000"/>
          </a:xfrm>
          <a:prstGeom prst="rect">
            <a:avLst/>
          </a:prstGeom>
          <a:solidFill>
            <a:srgbClr val="F9FCFF"/>
          </a:solidFill>
          <a:ln>
            <a:noFill/>
          </a:ln>
        </p:spPr>
        <p:txBody>
          <a:bodyPr spcFirstLastPara="1" wrap="square" lIns="243750" tIns="243750" rIns="243750" bIns="243750" anchor="ctr" anchorCtr="0">
            <a:noAutofit/>
          </a:bodyPr>
          <a:lstStyle/>
          <a:p>
            <a:pPr marL="0" lvl="0" indent="0">
              <a:spcBef>
                <a:spcPts val="0"/>
              </a:spcBef>
              <a:spcAft>
                <a:spcPts val="0"/>
              </a:spcAft>
              <a:buNone/>
            </a:pPr>
            <a:endParaRPr/>
          </a:p>
        </p:txBody>
      </p:sp>
      <p:sp>
        <p:nvSpPr>
          <p:cNvPr id="256" name="Shape 256"/>
          <p:cNvSpPr txBox="1">
            <a:spLocks noGrp="1"/>
          </p:cNvSpPr>
          <p:nvPr>
            <p:ph type="title"/>
          </p:nvPr>
        </p:nvSpPr>
        <p:spPr>
          <a:xfrm>
            <a:off x="674691" y="974733"/>
            <a:ext cx="5442600" cy="10920900"/>
          </a:xfrm>
          <a:prstGeom prst="rect">
            <a:avLst/>
          </a:prstGeom>
        </p:spPr>
        <p:txBody>
          <a:bodyPr spcFirstLastPara="1" wrap="square" lIns="243750" tIns="243750" rIns="243750" bIns="243750" anchor="t" anchorCtr="0"/>
          <a:lstStyle>
            <a:lvl1pPr lvl="0" rtl="0">
              <a:spcBef>
                <a:spcPts val="0"/>
              </a:spcBef>
              <a:spcAft>
                <a:spcPts val="0"/>
              </a:spcAft>
              <a:buNone/>
              <a:defRPr sz="9600">
                <a:solidFill>
                  <a:srgbClr val="F9FCFF"/>
                </a:solidFill>
                <a:latin typeface="Open Sans Light"/>
                <a:ea typeface="Open Sans Light"/>
                <a:cs typeface="Open Sans Light"/>
                <a:sym typeface="Open Sans Light"/>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endParaRPr/>
          </a:p>
        </p:txBody>
      </p:sp>
      <p:sp>
        <p:nvSpPr>
          <p:cNvPr id="257" name="Shape 257"/>
          <p:cNvSpPr txBox="1">
            <a:spLocks noGrp="1"/>
          </p:cNvSpPr>
          <p:nvPr>
            <p:ph type="body" idx="1"/>
          </p:nvPr>
        </p:nvSpPr>
        <p:spPr>
          <a:xfrm>
            <a:off x="16190783" y="4037333"/>
            <a:ext cx="6927000" cy="7957500"/>
          </a:xfrm>
          <a:prstGeom prst="rect">
            <a:avLst/>
          </a:prstGeom>
        </p:spPr>
        <p:txBody>
          <a:bodyPr spcFirstLastPara="1" wrap="square" lIns="243750" tIns="243750" rIns="243750" bIns="243750" anchor="t" anchorCtr="0"/>
          <a:lstStyle>
            <a:lvl1pPr marL="457200" lvl="0" indent="-431800" rtl="0">
              <a:spcBef>
                <a:spcPts val="0"/>
              </a:spcBef>
              <a:spcAft>
                <a:spcPts val="0"/>
              </a:spcAft>
              <a:buClr>
                <a:srgbClr val="6F7070"/>
              </a:buClr>
              <a:buSzPts val="3200"/>
              <a:buFont typeface="Open Sans"/>
              <a:buChar char="●"/>
              <a:defRPr sz="3200">
                <a:solidFill>
                  <a:srgbClr val="6F7070"/>
                </a:solidFill>
                <a:latin typeface="Open Sans"/>
                <a:ea typeface="Open Sans"/>
                <a:cs typeface="Open Sans"/>
                <a:sym typeface="Open Sans"/>
              </a:defRPr>
            </a:lvl1pPr>
            <a:lvl2pPr marL="914400" lvl="1"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2pPr>
            <a:lvl3pPr marL="1371600" lvl="2"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3pPr>
            <a:lvl4pPr marL="1828800" lvl="3"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4pPr>
            <a:lvl5pPr marL="2286000" lvl="4"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5pPr>
            <a:lvl6pPr marL="2743200" lvl="5"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6pPr>
            <a:lvl7pPr marL="3200400" lvl="6"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7pPr>
            <a:lvl8pPr marL="3657600" lvl="7"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8pPr>
            <a:lvl9pPr marL="4114800" lvl="8" indent="-400050" rtl="0">
              <a:spcBef>
                <a:spcPts val="4300"/>
              </a:spcBef>
              <a:spcAft>
                <a:spcPts val="4300"/>
              </a:spcAft>
              <a:buClr>
                <a:srgbClr val="6F7070"/>
              </a:buClr>
              <a:buSzPts val="2700"/>
              <a:buFont typeface="Open Sans"/>
              <a:buChar char="■"/>
              <a:defRPr sz="2700">
                <a:solidFill>
                  <a:srgbClr val="6F7070"/>
                </a:solidFill>
                <a:latin typeface="Open Sans"/>
                <a:ea typeface="Open Sans"/>
                <a:cs typeface="Open Sans"/>
                <a:sym typeface="Open Sans"/>
              </a:defRPr>
            </a:lvl9pPr>
          </a:lstStyle>
          <a:p>
            <a:endParaRPr/>
          </a:p>
        </p:txBody>
      </p:sp>
      <p:sp>
        <p:nvSpPr>
          <p:cNvPr id="258" name="Shape 258"/>
          <p:cNvSpPr txBox="1">
            <a:spLocks noGrp="1"/>
          </p:cNvSpPr>
          <p:nvPr>
            <p:ph type="subTitle" idx="2"/>
          </p:nvPr>
        </p:nvSpPr>
        <p:spPr>
          <a:xfrm>
            <a:off x="7771376" y="974733"/>
            <a:ext cx="15346500" cy="2388900"/>
          </a:xfrm>
          <a:prstGeom prst="rect">
            <a:avLst/>
          </a:prstGeom>
        </p:spPr>
        <p:txBody>
          <a:bodyPr spcFirstLastPara="1" wrap="square" lIns="243750" tIns="243750" rIns="243750" bIns="243750" anchor="t" anchorCtr="0"/>
          <a:lstStyle>
            <a:lvl1pPr lvl="0" rtl="0">
              <a:spcBef>
                <a:spcPts val="0"/>
              </a:spcBef>
              <a:spcAft>
                <a:spcPts val="0"/>
              </a:spcAft>
              <a:buNone/>
              <a:defRPr sz="4000">
                <a:latin typeface="Open Sans SemiBold"/>
                <a:ea typeface="Open Sans SemiBold"/>
                <a:cs typeface="Open Sans SemiBold"/>
                <a:sym typeface="Open Sans SemiBold"/>
              </a:defRPr>
            </a:lvl1pPr>
            <a:lvl2pPr lvl="1" rtl="0">
              <a:spcBef>
                <a:spcPts val="4300"/>
              </a:spcBef>
              <a:spcAft>
                <a:spcPts val="0"/>
              </a:spcAft>
              <a:buNone/>
              <a:defRPr>
                <a:latin typeface="Open Sans"/>
                <a:ea typeface="Open Sans"/>
                <a:cs typeface="Open Sans"/>
                <a:sym typeface="Open Sans"/>
              </a:defRPr>
            </a:lvl2pPr>
            <a:lvl3pPr lvl="2" rtl="0">
              <a:spcBef>
                <a:spcPts val="4300"/>
              </a:spcBef>
              <a:spcAft>
                <a:spcPts val="0"/>
              </a:spcAft>
              <a:buNone/>
              <a:defRPr>
                <a:latin typeface="Open Sans"/>
                <a:ea typeface="Open Sans"/>
                <a:cs typeface="Open Sans"/>
                <a:sym typeface="Open Sans"/>
              </a:defRPr>
            </a:lvl3pPr>
            <a:lvl4pPr lvl="3" rtl="0">
              <a:spcBef>
                <a:spcPts val="4300"/>
              </a:spcBef>
              <a:spcAft>
                <a:spcPts val="0"/>
              </a:spcAft>
              <a:buNone/>
              <a:defRPr>
                <a:latin typeface="Open Sans"/>
                <a:ea typeface="Open Sans"/>
                <a:cs typeface="Open Sans"/>
                <a:sym typeface="Open Sans"/>
              </a:defRPr>
            </a:lvl4pPr>
            <a:lvl5pPr lvl="4" rtl="0">
              <a:spcBef>
                <a:spcPts val="4300"/>
              </a:spcBef>
              <a:spcAft>
                <a:spcPts val="0"/>
              </a:spcAft>
              <a:buNone/>
              <a:defRPr>
                <a:latin typeface="Open Sans"/>
                <a:ea typeface="Open Sans"/>
                <a:cs typeface="Open Sans"/>
                <a:sym typeface="Open Sans"/>
              </a:defRPr>
            </a:lvl5pPr>
            <a:lvl6pPr lvl="5" rtl="0">
              <a:spcBef>
                <a:spcPts val="4300"/>
              </a:spcBef>
              <a:spcAft>
                <a:spcPts val="0"/>
              </a:spcAft>
              <a:buNone/>
              <a:defRPr>
                <a:latin typeface="Open Sans"/>
                <a:ea typeface="Open Sans"/>
                <a:cs typeface="Open Sans"/>
                <a:sym typeface="Open Sans"/>
              </a:defRPr>
            </a:lvl6pPr>
            <a:lvl7pPr lvl="6" rtl="0">
              <a:spcBef>
                <a:spcPts val="4300"/>
              </a:spcBef>
              <a:spcAft>
                <a:spcPts val="0"/>
              </a:spcAft>
              <a:buNone/>
              <a:defRPr>
                <a:latin typeface="Open Sans"/>
                <a:ea typeface="Open Sans"/>
                <a:cs typeface="Open Sans"/>
                <a:sym typeface="Open Sans"/>
              </a:defRPr>
            </a:lvl7pPr>
            <a:lvl8pPr lvl="7" rtl="0">
              <a:spcBef>
                <a:spcPts val="4300"/>
              </a:spcBef>
              <a:spcAft>
                <a:spcPts val="0"/>
              </a:spcAft>
              <a:buNone/>
              <a:defRPr>
                <a:latin typeface="Open Sans"/>
                <a:ea typeface="Open Sans"/>
                <a:cs typeface="Open Sans"/>
                <a:sym typeface="Open Sans"/>
              </a:defRPr>
            </a:lvl8pPr>
            <a:lvl9pPr lvl="8" rtl="0">
              <a:spcBef>
                <a:spcPts val="4300"/>
              </a:spcBef>
              <a:spcAft>
                <a:spcPts val="4300"/>
              </a:spcAft>
              <a:buNone/>
              <a:defRPr>
                <a:latin typeface="Open Sans"/>
                <a:ea typeface="Open Sans"/>
                <a:cs typeface="Open Sans"/>
                <a:sym typeface="Open Sans"/>
              </a:defRPr>
            </a:lvl9pPr>
          </a:lstStyle>
          <a:p>
            <a:endParaRPr/>
          </a:p>
        </p:txBody>
      </p:sp>
      <p:sp>
        <p:nvSpPr>
          <p:cNvPr id="259" name="Shape 259"/>
          <p:cNvSpPr txBox="1">
            <a:spLocks noGrp="1"/>
          </p:cNvSpPr>
          <p:nvPr>
            <p:ph type="body" idx="3"/>
          </p:nvPr>
        </p:nvSpPr>
        <p:spPr>
          <a:xfrm>
            <a:off x="7939332" y="4037333"/>
            <a:ext cx="6927000" cy="7957500"/>
          </a:xfrm>
          <a:prstGeom prst="rect">
            <a:avLst/>
          </a:prstGeom>
        </p:spPr>
        <p:txBody>
          <a:bodyPr spcFirstLastPara="1" wrap="square" lIns="243750" tIns="243750" rIns="243750" bIns="243750" anchor="t" anchorCtr="0"/>
          <a:lstStyle>
            <a:lvl1pPr marL="457200" lvl="0" indent="-431800" rtl="0">
              <a:spcBef>
                <a:spcPts val="0"/>
              </a:spcBef>
              <a:spcAft>
                <a:spcPts val="0"/>
              </a:spcAft>
              <a:buClr>
                <a:srgbClr val="6F7070"/>
              </a:buClr>
              <a:buSzPts val="3200"/>
              <a:buFont typeface="Open Sans"/>
              <a:buChar char="●"/>
              <a:defRPr sz="3200">
                <a:solidFill>
                  <a:srgbClr val="6F7070"/>
                </a:solidFill>
                <a:latin typeface="Open Sans"/>
                <a:ea typeface="Open Sans"/>
                <a:cs typeface="Open Sans"/>
                <a:sym typeface="Open Sans"/>
              </a:defRPr>
            </a:lvl1pPr>
            <a:lvl2pPr marL="914400" lvl="1"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2pPr>
            <a:lvl3pPr marL="1371600" lvl="2"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3pPr>
            <a:lvl4pPr marL="1828800" lvl="3"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4pPr>
            <a:lvl5pPr marL="2286000" lvl="4"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5pPr>
            <a:lvl6pPr marL="2743200" lvl="5"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6pPr>
            <a:lvl7pPr marL="3200400" lvl="6"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7pPr>
            <a:lvl8pPr marL="3657600" lvl="7"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8pPr>
            <a:lvl9pPr marL="4114800" lvl="8" indent="-400050" rtl="0">
              <a:spcBef>
                <a:spcPts val="4300"/>
              </a:spcBef>
              <a:spcAft>
                <a:spcPts val="4300"/>
              </a:spcAft>
              <a:buClr>
                <a:srgbClr val="6F7070"/>
              </a:buClr>
              <a:buSzPts val="2700"/>
              <a:buFont typeface="Open Sans"/>
              <a:buChar char="■"/>
              <a:defRPr sz="2700">
                <a:solidFill>
                  <a:srgbClr val="6F7070"/>
                </a:solidFill>
                <a:latin typeface="Open Sans"/>
                <a:ea typeface="Open Sans"/>
                <a:cs typeface="Open Sans"/>
                <a:sym typeface="Open Sans"/>
              </a:defRPr>
            </a:lvl9pPr>
          </a:lstStyle>
          <a:p>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Orange with subtitle and 2 column body">
  <p:cSld name="CUSTOM_1">
    <p:bg>
      <p:bgPr>
        <a:solidFill>
          <a:srgbClr val="F8991D"/>
        </a:solidFill>
        <a:effectLst/>
      </p:bgPr>
    </p:bg>
    <p:spTree>
      <p:nvGrpSpPr>
        <p:cNvPr id="1" name="Shape 261"/>
        <p:cNvGrpSpPr/>
        <p:nvPr/>
      </p:nvGrpSpPr>
      <p:grpSpPr>
        <a:xfrm>
          <a:off x="0" y="0"/>
          <a:ext cx="0" cy="0"/>
          <a:chOff x="0" y="0"/>
          <a:chExt cx="0" cy="0"/>
        </a:xfrm>
      </p:grpSpPr>
      <p:sp>
        <p:nvSpPr>
          <p:cNvPr id="262" name="Shape 262"/>
          <p:cNvSpPr/>
          <p:nvPr/>
        </p:nvSpPr>
        <p:spPr>
          <a:xfrm flipH="1">
            <a:off x="6591305" y="0"/>
            <a:ext cx="301500" cy="137160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243750" tIns="121850" rIns="243750" bIns="121850" anchor="ctr" anchorCtr="0">
            <a:noAutofit/>
          </a:bodyPr>
          <a:lstStyle/>
          <a:p>
            <a:pPr marL="0" marR="0" lvl="0" indent="0" algn="ctr" rtl="0">
              <a:spcBef>
                <a:spcPts val="0"/>
              </a:spcBef>
              <a:spcAft>
                <a:spcPts val="0"/>
              </a:spcAft>
              <a:buNone/>
            </a:pPr>
            <a:endParaRPr sz="4800">
              <a:solidFill>
                <a:srgbClr val="FFFFFF"/>
              </a:solidFill>
              <a:latin typeface="Calibri"/>
              <a:ea typeface="Calibri"/>
              <a:cs typeface="Calibri"/>
              <a:sym typeface="Calibri"/>
            </a:endParaRPr>
          </a:p>
        </p:txBody>
      </p:sp>
      <p:sp>
        <p:nvSpPr>
          <p:cNvPr id="263" name="Shape 263"/>
          <p:cNvSpPr/>
          <p:nvPr/>
        </p:nvSpPr>
        <p:spPr>
          <a:xfrm>
            <a:off x="6892805" y="0"/>
            <a:ext cx="17484900" cy="13716000"/>
          </a:xfrm>
          <a:prstGeom prst="rect">
            <a:avLst/>
          </a:prstGeom>
          <a:solidFill>
            <a:srgbClr val="F9FCFF"/>
          </a:solidFill>
          <a:ln>
            <a:noFill/>
          </a:ln>
        </p:spPr>
        <p:txBody>
          <a:bodyPr spcFirstLastPara="1" wrap="square" lIns="243750" tIns="243750" rIns="243750" bIns="243750" anchor="ctr" anchorCtr="0">
            <a:noAutofit/>
          </a:bodyPr>
          <a:lstStyle/>
          <a:p>
            <a:pPr marL="0" lvl="0" indent="0">
              <a:spcBef>
                <a:spcPts val="0"/>
              </a:spcBef>
              <a:spcAft>
                <a:spcPts val="0"/>
              </a:spcAft>
              <a:buNone/>
            </a:pPr>
            <a:endParaRPr/>
          </a:p>
        </p:txBody>
      </p:sp>
      <p:sp>
        <p:nvSpPr>
          <p:cNvPr id="264" name="Shape 264"/>
          <p:cNvSpPr txBox="1">
            <a:spLocks noGrp="1"/>
          </p:cNvSpPr>
          <p:nvPr>
            <p:ph type="title"/>
          </p:nvPr>
        </p:nvSpPr>
        <p:spPr>
          <a:xfrm>
            <a:off x="674691" y="974733"/>
            <a:ext cx="5442600" cy="10920900"/>
          </a:xfrm>
          <a:prstGeom prst="rect">
            <a:avLst/>
          </a:prstGeom>
        </p:spPr>
        <p:txBody>
          <a:bodyPr spcFirstLastPara="1" wrap="square" lIns="243750" tIns="243750" rIns="243750" bIns="243750" anchor="t" anchorCtr="0"/>
          <a:lstStyle>
            <a:lvl1pPr lvl="0" rtl="0">
              <a:spcBef>
                <a:spcPts val="0"/>
              </a:spcBef>
              <a:spcAft>
                <a:spcPts val="0"/>
              </a:spcAft>
              <a:buNone/>
              <a:defRPr sz="9600">
                <a:solidFill>
                  <a:srgbClr val="F9FCFF"/>
                </a:solidFill>
                <a:latin typeface="Open Sans Light"/>
                <a:ea typeface="Open Sans Light"/>
                <a:cs typeface="Open Sans Light"/>
                <a:sym typeface="Open Sans Light"/>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endParaRPr/>
          </a:p>
        </p:txBody>
      </p:sp>
      <p:sp>
        <p:nvSpPr>
          <p:cNvPr id="265" name="Shape 265"/>
          <p:cNvSpPr txBox="1">
            <a:spLocks noGrp="1"/>
          </p:cNvSpPr>
          <p:nvPr>
            <p:ph type="subTitle" idx="1"/>
          </p:nvPr>
        </p:nvSpPr>
        <p:spPr>
          <a:xfrm>
            <a:off x="7771376" y="974733"/>
            <a:ext cx="15346500" cy="2388900"/>
          </a:xfrm>
          <a:prstGeom prst="rect">
            <a:avLst/>
          </a:prstGeom>
        </p:spPr>
        <p:txBody>
          <a:bodyPr spcFirstLastPara="1" wrap="square" lIns="243750" tIns="243750" rIns="243750" bIns="243750" anchor="t" anchorCtr="0"/>
          <a:lstStyle>
            <a:lvl1pPr lvl="0" rtl="0">
              <a:spcBef>
                <a:spcPts val="0"/>
              </a:spcBef>
              <a:spcAft>
                <a:spcPts val="0"/>
              </a:spcAft>
              <a:buNone/>
              <a:defRPr sz="4000">
                <a:latin typeface="Open Sans SemiBold"/>
                <a:ea typeface="Open Sans SemiBold"/>
                <a:cs typeface="Open Sans SemiBold"/>
                <a:sym typeface="Open Sans SemiBold"/>
              </a:defRPr>
            </a:lvl1pPr>
            <a:lvl2pPr lvl="1" rtl="0">
              <a:spcBef>
                <a:spcPts val="4300"/>
              </a:spcBef>
              <a:spcAft>
                <a:spcPts val="0"/>
              </a:spcAft>
              <a:buNone/>
              <a:defRPr>
                <a:latin typeface="Open Sans"/>
                <a:ea typeface="Open Sans"/>
                <a:cs typeface="Open Sans"/>
                <a:sym typeface="Open Sans"/>
              </a:defRPr>
            </a:lvl2pPr>
            <a:lvl3pPr lvl="2" rtl="0">
              <a:spcBef>
                <a:spcPts val="4300"/>
              </a:spcBef>
              <a:spcAft>
                <a:spcPts val="0"/>
              </a:spcAft>
              <a:buNone/>
              <a:defRPr>
                <a:latin typeface="Open Sans"/>
                <a:ea typeface="Open Sans"/>
                <a:cs typeface="Open Sans"/>
                <a:sym typeface="Open Sans"/>
              </a:defRPr>
            </a:lvl3pPr>
            <a:lvl4pPr lvl="3" rtl="0">
              <a:spcBef>
                <a:spcPts val="4300"/>
              </a:spcBef>
              <a:spcAft>
                <a:spcPts val="0"/>
              </a:spcAft>
              <a:buNone/>
              <a:defRPr>
                <a:latin typeface="Open Sans"/>
                <a:ea typeface="Open Sans"/>
                <a:cs typeface="Open Sans"/>
                <a:sym typeface="Open Sans"/>
              </a:defRPr>
            </a:lvl4pPr>
            <a:lvl5pPr lvl="4" rtl="0">
              <a:spcBef>
                <a:spcPts val="4300"/>
              </a:spcBef>
              <a:spcAft>
                <a:spcPts val="0"/>
              </a:spcAft>
              <a:buNone/>
              <a:defRPr>
                <a:latin typeface="Open Sans"/>
                <a:ea typeface="Open Sans"/>
                <a:cs typeface="Open Sans"/>
                <a:sym typeface="Open Sans"/>
              </a:defRPr>
            </a:lvl5pPr>
            <a:lvl6pPr lvl="5" rtl="0">
              <a:spcBef>
                <a:spcPts val="4300"/>
              </a:spcBef>
              <a:spcAft>
                <a:spcPts val="0"/>
              </a:spcAft>
              <a:buNone/>
              <a:defRPr>
                <a:latin typeface="Open Sans"/>
                <a:ea typeface="Open Sans"/>
                <a:cs typeface="Open Sans"/>
                <a:sym typeface="Open Sans"/>
              </a:defRPr>
            </a:lvl6pPr>
            <a:lvl7pPr lvl="6" rtl="0">
              <a:spcBef>
                <a:spcPts val="4300"/>
              </a:spcBef>
              <a:spcAft>
                <a:spcPts val="0"/>
              </a:spcAft>
              <a:buNone/>
              <a:defRPr>
                <a:latin typeface="Open Sans"/>
                <a:ea typeface="Open Sans"/>
                <a:cs typeface="Open Sans"/>
                <a:sym typeface="Open Sans"/>
              </a:defRPr>
            </a:lvl7pPr>
            <a:lvl8pPr lvl="7" rtl="0">
              <a:spcBef>
                <a:spcPts val="4300"/>
              </a:spcBef>
              <a:spcAft>
                <a:spcPts val="0"/>
              </a:spcAft>
              <a:buNone/>
              <a:defRPr>
                <a:latin typeface="Open Sans"/>
                <a:ea typeface="Open Sans"/>
                <a:cs typeface="Open Sans"/>
                <a:sym typeface="Open Sans"/>
              </a:defRPr>
            </a:lvl8pPr>
            <a:lvl9pPr lvl="8" rtl="0">
              <a:spcBef>
                <a:spcPts val="4300"/>
              </a:spcBef>
              <a:spcAft>
                <a:spcPts val="4300"/>
              </a:spcAft>
              <a:buNone/>
              <a:defRPr>
                <a:latin typeface="Open Sans"/>
                <a:ea typeface="Open Sans"/>
                <a:cs typeface="Open Sans"/>
                <a:sym typeface="Open Sans"/>
              </a:defRPr>
            </a:lvl9pPr>
          </a:lstStyle>
          <a:p>
            <a:endParaRPr/>
          </a:p>
        </p:txBody>
      </p:sp>
      <p:sp>
        <p:nvSpPr>
          <p:cNvPr id="266" name="Shape 266"/>
          <p:cNvSpPr txBox="1">
            <a:spLocks noGrp="1"/>
          </p:cNvSpPr>
          <p:nvPr>
            <p:ph type="body" idx="2"/>
          </p:nvPr>
        </p:nvSpPr>
        <p:spPr>
          <a:xfrm>
            <a:off x="7939332" y="4037333"/>
            <a:ext cx="6927000" cy="7957500"/>
          </a:xfrm>
          <a:prstGeom prst="rect">
            <a:avLst/>
          </a:prstGeom>
        </p:spPr>
        <p:txBody>
          <a:bodyPr spcFirstLastPara="1" wrap="square" lIns="243750" tIns="243750" rIns="243750" bIns="243750" anchor="t" anchorCtr="0"/>
          <a:lstStyle>
            <a:lvl1pPr marL="457200" lvl="0" indent="-431800" rtl="0">
              <a:spcBef>
                <a:spcPts val="0"/>
              </a:spcBef>
              <a:spcAft>
                <a:spcPts val="0"/>
              </a:spcAft>
              <a:buClr>
                <a:srgbClr val="6F7070"/>
              </a:buClr>
              <a:buSzPts val="3200"/>
              <a:buFont typeface="Open Sans"/>
              <a:buChar char="●"/>
              <a:defRPr sz="3200">
                <a:solidFill>
                  <a:srgbClr val="6F7070"/>
                </a:solidFill>
                <a:latin typeface="Open Sans"/>
                <a:ea typeface="Open Sans"/>
                <a:cs typeface="Open Sans"/>
                <a:sym typeface="Open Sans"/>
              </a:defRPr>
            </a:lvl1pPr>
            <a:lvl2pPr marL="914400" lvl="1"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2pPr>
            <a:lvl3pPr marL="1371600" lvl="2"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3pPr>
            <a:lvl4pPr marL="1828800" lvl="3"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4pPr>
            <a:lvl5pPr marL="2286000" lvl="4"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5pPr>
            <a:lvl6pPr marL="2743200" lvl="5"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6pPr>
            <a:lvl7pPr marL="3200400" lvl="6"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7pPr>
            <a:lvl8pPr marL="3657600" lvl="7"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8pPr>
            <a:lvl9pPr marL="4114800" lvl="8" indent="-400050" rtl="0">
              <a:spcBef>
                <a:spcPts val="4300"/>
              </a:spcBef>
              <a:spcAft>
                <a:spcPts val="4300"/>
              </a:spcAft>
              <a:buClr>
                <a:srgbClr val="6F7070"/>
              </a:buClr>
              <a:buSzPts val="2700"/>
              <a:buFont typeface="Open Sans"/>
              <a:buChar char="■"/>
              <a:defRPr sz="2700">
                <a:solidFill>
                  <a:srgbClr val="6F7070"/>
                </a:solidFill>
                <a:latin typeface="Open Sans"/>
                <a:ea typeface="Open Sans"/>
                <a:cs typeface="Open Sans"/>
                <a:sym typeface="Open Sans"/>
              </a:defRPr>
            </a:lvl9pPr>
          </a:lstStyle>
          <a:p>
            <a:endParaRPr/>
          </a:p>
        </p:txBody>
      </p:sp>
      <p:sp>
        <p:nvSpPr>
          <p:cNvPr id="267" name="Shape 267"/>
          <p:cNvSpPr txBox="1">
            <a:spLocks noGrp="1"/>
          </p:cNvSpPr>
          <p:nvPr>
            <p:ph type="body" idx="3"/>
          </p:nvPr>
        </p:nvSpPr>
        <p:spPr>
          <a:xfrm>
            <a:off x="16190783" y="4037333"/>
            <a:ext cx="6927000" cy="7957500"/>
          </a:xfrm>
          <a:prstGeom prst="rect">
            <a:avLst/>
          </a:prstGeom>
        </p:spPr>
        <p:txBody>
          <a:bodyPr spcFirstLastPara="1" wrap="square" lIns="243750" tIns="243750" rIns="243750" bIns="243750" anchor="t" anchorCtr="0"/>
          <a:lstStyle>
            <a:lvl1pPr marL="457200" lvl="0" indent="-431800" rtl="0">
              <a:spcBef>
                <a:spcPts val="0"/>
              </a:spcBef>
              <a:spcAft>
                <a:spcPts val="0"/>
              </a:spcAft>
              <a:buClr>
                <a:srgbClr val="6F7070"/>
              </a:buClr>
              <a:buSzPts val="3200"/>
              <a:buFont typeface="Open Sans"/>
              <a:buChar char="●"/>
              <a:defRPr sz="3200">
                <a:solidFill>
                  <a:srgbClr val="6F7070"/>
                </a:solidFill>
                <a:latin typeface="Open Sans"/>
                <a:ea typeface="Open Sans"/>
                <a:cs typeface="Open Sans"/>
                <a:sym typeface="Open Sans"/>
              </a:defRPr>
            </a:lvl1pPr>
            <a:lvl2pPr marL="914400" lvl="1"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2pPr>
            <a:lvl3pPr marL="1371600" lvl="2"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3pPr>
            <a:lvl4pPr marL="1828800" lvl="3"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4pPr>
            <a:lvl5pPr marL="2286000" lvl="4"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5pPr>
            <a:lvl6pPr marL="2743200" lvl="5"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6pPr>
            <a:lvl7pPr marL="3200400" lvl="6"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7pPr>
            <a:lvl8pPr marL="3657600" lvl="7"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8pPr>
            <a:lvl9pPr marL="4114800" lvl="8" indent="-400050" rtl="0">
              <a:spcBef>
                <a:spcPts val="4300"/>
              </a:spcBef>
              <a:spcAft>
                <a:spcPts val="4300"/>
              </a:spcAft>
              <a:buClr>
                <a:srgbClr val="6F7070"/>
              </a:buClr>
              <a:buSzPts val="2700"/>
              <a:buFont typeface="Open Sans"/>
              <a:buChar char="■"/>
              <a:defRPr sz="2700">
                <a:solidFill>
                  <a:srgbClr val="6F7070"/>
                </a:solidFill>
                <a:latin typeface="Open Sans"/>
                <a:ea typeface="Open Sans"/>
                <a:cs typeface="Open Sans"/>
                <a:sym typeface="Open Sans"/>
              </a:defRPr>
            </a:lvl9pPr>
          </a:lstStyle>
          <a:p>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Secondary blue with subtitle and 2 column body">
  <p:cSld name="CUSTOM_1_1">
    <p:bg>
      <p:bgPr>
        <a:solidFill>
          <a:srgbClr val="3A525F"/>
        </a:solidFill>
        <a:effectLst/>
      </p:bgPr>
    </p:bg>
    <p:spTree>
      <p:nvGrpSpPr>
        <p:cNvPr id="1" name="Shape 269"/>
        <p:cNvGrpSpPr/>
        <p:nvPr/>
      </p:nvGrpSpPr>
      <p:grpSpPr>
        <a:xfrm>
          <a:off x="0" y="0"/>
          <a:ext cx="0" cy="0"/>
          <a:chOff x="0" y="0"/>
          <a:chExt cx="0" cy="0"/>
        </a:xfrm>
      </p:grpSpPr>
      <p:sp>
        <p:nvSpPr>
          <p:cNvPr id="270" name="Shape 270"/>
          <p:cNvSpPr/>
          <p:nvPr/>
        </p:nvSpPr>
        <p:spPr>
          <a:xfrm flipH="1">
            <a:off x="6591305" y="0"/>
            <a:ext cx="301500" cy="137160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243750" tIns="121850" rIns="243750" bIns="121850" anchor="ctr" anchorCtr="0">
            <a:noAutofit/>
          </a:bodyPr>
          <a:lstStyle/>
          <a:p>
            <a:pPr marL="0" marR="0" lvl="0" indent="0" algn="ctr" rtl="0">
              <a:spcBef>
                <a:spcPts val="0"/>
              </a:spcBef>
              <a:spcAft>
                <a:spcPts val="0"/>
              </a:spcAft>
              <a:buNone/>
            </a:pPr>
            <a:endParaRPr sz="4800">
              <a:solidFill>
                <a:srgbClr val="FFFFFF"/>
              </a:solidFill>
              <a:latin typeface="Calibri"/>
              <a:ea typeface="Calibri"/>
              <a:cs typeface="Calibri"/>
              <a:sym typeface="Calibri"/>
            </a:endParaRPr>
          </a:p>
        </p:txBody>
      </p:sp>
      <p:sp>
        <p:nvSpPr>
          <p:cNvPr id="271" name="Shape 271"/>
          <p:cNvSpPr/>
          <p:nvPr/>
        </p:nvSpPr>
        <p:spPr>
          <a:xfrm>
            <a:off x="6892805" y="0"/>
            <a:ext cx="17484900" cy="13716000"/>
          </a:xfrm>
          <a:prstGeom prst="rect">
            <a:avLst/>
          </a:prstGeom>
          <a:solidFill>
            <a:srgbClr val="FFFFFF"/>
          </a:solidFill>
          <a:ln>
            <a:noFill/>
          </a:ln>
        </p:spPr>
        <p:txBody>
          <a:bodyPr spcFirstLastPara="1" wrap="square" lIns="243750" tIns="243750" rIns="243750" bIns="243750" anchor="ctr" anchorCtr="0">
            <a:noAutofit/>
          </a:bodyPr>
          <a:lstStyle/>
          <a:p>
            <a:pPr marL="0" lvl="0" indent="0">
              <a:spcBef>
                <a:spcPts val="0"/>
              </a:spcBef>
              <a:spcAft>
                <a:spcPts val="0"/>
              </a:spcAft>
              <a:buNone/>
            </a:pPr>
            <a:endParaRPr/>
          </a:p>
        </p:txBody>
      </p:sp>
      <p:sp>
        <p:nvSpPr>
          <p:cNvPr id="272" name="Shape 272"/>
          <p:cNvSpPr txBox="1">
            <a:spLocks noGrp="1"/>
          </p:cNvSpPr>
          <p:nvPr>
            <p:ph type="title"/>
          </p:nvPr>
        </p:nvSpPr>
        <p:spPr>
          <a:xfrm>
            <a:off x="674691" y="974733"/>
            <a:ext cx="5442600" cy="10920900"/>
          </a:xfrm>
          <a:prstGeom prst="rect">
            <a:avLst/>
          </a:prstGeom>
        </p:spPr>
        <p:txBody>
          <a:bodyPr spcFirstLastPara="1" wrap="square" lIns="243750" tIns="243750" rIns="243750" bIns="243750" anchor="t" anchorCtr="0"/>
          <a:lstStyle>
            <a:lvl1pPr lvl="0" rtl="0">
              <a:spcBef>
                <a:spcPts val="0"/>
              </a:spcBef>
              <a:spcAft>
                <a:spcPts val="0"/>
              </a:spcAft>
              <a:buNone/>
              <a:defRPr sz="9600">
                <a:solidFill>
                  <a:srgbClr val="F9FCFF"/>
                </a:solidFill>
                <a:latin typeface="Open Sans Light"/>
                <a:ea typeface="Open Sans Light"/>
                <a:cs typeface="Open Sans Light"/>
                <a:sym typeface="Open Sans Light"/>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endParaRPr/>
          </a:p>
        </p:txBody>
      </p:sp>
      <p:sp>
        <p:nvSpPr>
          <p:cNvPr id="273" name="Shape 273"/>
          <p:cNvSpPr txBox="1">
            <a:spLocks noGrp="1"/>
          </p:cNvSpPr>
          <p:nvPr>
            <p:ph type="body" idx="1"/>
          </p:nvPr>
        </p:nvSpPr>
        <p:spPr>
          <a:xfrm>
            <a:off x="16190783" y="4037333"/>
            <a:ext cx="6927000" cy="7957500"/>
          </a:xfrm>
          <a:prstGeom prst="rect">
            <a:avLst/>
          </a:prstGeom>
        </p:spPr>
        <p:txBody>
          <a:bodyPr spcFirstLastPara="1" wrap="square" lIns="243750" tIns="243750" rIns="243750" bIns="243750" anchor="t" anchorCtr="0"/>
          <a:lstStyle>
            <a:lvl1pPr marL="457200" lvl="0" indent="-431800" rtl="0">
              <a:spcBef>
                <a:spcPts val="0"/>
              </a:spcBef>
              <a:spcAft>
                <a:spcPts val="0"/>
              </a:spcAft>
              <a:buClr>
                <a:srgbClr val="6F7070"/>
              </a:buClr>
              <a:buSzPts val="3200"/>
              <a:buFont typeface="Open Sans"/>
              <a:buChar char="●"/>
              <a:defRPr sz="3200">
                <a:solidFill>
                  <a:srgbClr val="6F7070"/>
                </a:solidFill>
                <a:latin typeface="Open Sans"/>
                <a:ea typeface="Open Sans"/>
                <a:cs typeface="Open Sans"/>
                <a:sym typeface="Open Sans"/>
              </a:defRPr>
            </a:lvl1pPr>
            <a:lvl2pPr marL="914400" lvl="1"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2pPr>
            <a:lvl3pPr marL="1371600" lvl="2"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3pPr>
            <a:lvl4pPr marL="1828800" lvl="3"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4pPr>
            <a:lvl5pPr marL="2286000" lvl="4"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5pPr>
            <a:lvl6pPr marL="2743200" lvl="5"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6pPr>
            <a:lvl7pPr marL="3200400" lvl="6"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7pPr>
            <a:lvl8pPr marL="3657600" lvl="7"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8pPr>
            <a:lvl9pPr marL="4114800" lvl="8" indent="-400050" rtl="0">
              <a:spcBef>
                <a:spcPts val="4300"/>
              </a:spcBef>
              <a:spcAft>
                <a:spcPts val="4300"/>
              </a:spcAft>
              <a:buClr>
                <a:srgbClr val="6F7070"/>
              </a:buClr>
              <a:buSzPts val="2700"/>
              <a:buFont typeface="Open Sans"/>
              <a:buChar char="■"/>
              <a:defRPr sz="2700">
                <a:solidFill>
                  <a:srgbClr val="6F7070"/>
                </a:solidFill>
                <a:latin typeface="Open Sans"/>
                <a:ea typeface="Open Sans"/>
                <a:cs typeface="Open Sans"/>
                <a:sym typeface="Open Sans"/>
              </a:defRPr>
            </a:lvl9pPr>
          </a:lstStyle>
          <a:p>
            <a:endParaRPr/>
          </a:p>
        </p:txBody>
      </p:sp>
      <p:sp>
        <p:nvSpPr>
          <p:cNvPr id="274" name="Shape 274"/>
          <p:cNvSpPr txBox="1">
            <a:spLocks noGrp="1"/>
          </p:cNvSpPr>
          <p:nvPr>
            <p:ph type="subTitle" idx="2"/>
          </p:nvPr>
        </p:nvSpPr>
        <p:spPr>
          <a:xfrm>
            <a:off x="7771376" y="974733"/>
            <a:ext cx="15346500" cy="2388900"/>
          </a:xfrm>
          <a:prstGeom prst="rect">
            <a:avLst/>
          </a:prstGeom>
        </p:spPr>
        <p:txBody>
          <a:bodyPr spcFirstLastPara="1" wrap="square" lIns="243750" tIns="243750" rIns="243750" bIns="243750" anchor="t" anchorCtr="0"/>
          <a:lstStyle>
            <a:lvl1pPr lvl="0" rtl="0">
              <a:spcBef>
                <a:spcPts val="0"/>
              </a:spcBef>
              <a:spcAft>
                <a:spcPts val="0"/>
              </a:spcAft>
              <a:buNone/>
              <a:defRPr sz="4000">
                <a:latin typeface="Open Sans SemiBold"/>
                <a:ea typeface="Open Sans SemiBold"/>
                <a:cs typeface="Open Sans SemiBold"/>
                <a:sym typeface="Open Sans SemiBold"/>
              </a:defRPr>
            </a:lvl1pPr>
            <a:lvl2pPr lvl="1" rtl="0">
              <a:spcBef>
                <a:spcPts val="4300"/>
              </a:spcBef>
              <a:spcAft>
                <a:spcPts val="0"/>
              </a:spcAft>
              <a:buNone/>
              <a:defRPr>
                <a:latin typeface="Open Sans"/>
                <a:ea typeface="Open Sans"/>
                <a:cs typeface="Open Sans"/>
                <a:sym typeface="Open Sans"/>
              </a:defRPr>
            </a:lvl2pPr>
            <a:lvl3pPr lvl="2" rtl="0">
              <a:spcBef>
                <a:spcPts val="4300"/>
              </a:spcBef>
              <a:spcAft>
                <a:spcPts val="0"/>
              </a:spcAft>
              <a:buNone/>
              <a:defRPr>
                <a:latin typeface="Open Sans"/>
                <a:ea typeface="Open Sans"/>
                <a:cs typeface="Open Sans"/>
                <a:sym typeface="Open Sans"/>
              </a:defRPr>
            </a:lvl3pPr>
            <a:lvl4pPr lvl="3" rtl="0">
              <a:spcBef>
                <a:spcPts val="4300"/>
              </a:spcBef>
              <a:spcAft>
                <a:spcPts val="0"/>
              </a:spcAft>
              <a:buNone/>
              <a:defRPr>
                <a:latin typeface="Open Sans"/>
                <a:ea typeface="Open Sans"/>
                <a:cs typeface="Open Sans"/>
                <a:sym typeface="Open Sans"/>
              </a:defRPr>
            </a:lvl4pPr>
            <a:lvl5pPr lvl="4" rtl="0">
              <a:spcBef>
                <a:spcPts val="4300"/>
              </a:spcBef>
              <a:spcAft>
                <a:spcPts val="0"/>
              </a:spcAft>
              <a:buNone/>
              <a:defRPr>
                <a:latin typeface="Open Sans"/>
                <a:ea typeface="Open Sans"/>
                <a:cs typeface="Open Sans"/>
                <a:sym typeface="Open Sans"/>
              </a:defRPr>
            </a:lvl5pPr>
            <a:lvl6pPr lvl="5" rtl="0">
              <a:spcBef>
                <a:spcPts val="4300"/>
              </a:spcBef>
              <a:spcAft>
                <a:spcPts val="0"/>
              </a:spcAft>
              <a:buNone/>
              <a:defRPr>
                <a:latin typeface="Open Sans"/>
                <a:ea typeface="Open Sans"/>
                <a:cs typeface="Open Sans"/>
                <a:sym typeface="Open Sans"/>
              </a:defRPr>
            </a:lvl6pPr>
            <a:lvl7pPr lvl="6" rtl="0">
              <a:spcBef>
                <a:spcPts val="4300"/>
              </a:spcBef>
              <a:spcAft>
                <a:spcPts val="0"/>
              </a:spcAft>
              <a:buNone/>
              <a:defRPr>
                <a:latin typeface="Open Sans"/>
                <a:ea typeface="Open Sans"/>
                <a:cs typeface="Open Sans"/>
                <a:sym typeface="Open Sans"/>
              </a:defRPr>
            </a:lvl7pPr>
            <a:lvl8pPr lvl="7" rtl="0">
              <a:spcBef>
                <a:spcPts val="4300"/>
              </a:spcBef>
              <a:spcAft>
                <a:spcPts val="0"/>
              </a:spcAft>
              <a:buNone/>
              <a:defRPr>
                <a:latin typeface="Open Sans"/>
                <a:ea typeface="Open Sans"/>
                <a:cs typeface="Open Sans"/>
                <a:sym typeface="Open Sans"/>
              </a:defRPr>
            </a:lvl8pPr>
            <a:lvl9pPr lvl="8" rtl="0">
              <a:spcBef>
                <a:spcPts val="4300"/>
              </a:spcBef>
              <a:spcAft>
                <a:spcPts val="4300"/>
              </a:spcAft>
              <a:buNone/>
              <a:defRPr>
                <a:latin typeface="Open Sans"/>
                <a:ea typeface="Open Sans"/>
                <a:cs typeface="Open Sans"/>
                <a:sym typeface="Open Sans"/>
              </a:defRPr>
            </a:lvl9pPr>
          </a:lstStyle>
          <a:p>
            <a:endParaRPr/>
          </a:p>
        </p:txBody>
      </p:sp>
      <p:sp>
        <p:nvSpPr>
          <p:cNvPr id="275" name="Shape 275"/>
          <p:cNvSpPr txBox="1">
            <a:spLocks noGrp="1"/>
          </p:cNvSpPr>
          <p:nvPr>
            <p:ph type="body" idx="3"/>
          </p:nvPr>
        </p:nvSpPr>
        <p:spPr>
          <a:xfrm>
            <a:off x="7939332" y="4037333"/>
            <a:ext cx="6927000" cy="7957500"/>
          </a:xfrm>
          <a:prstGeom prst="rect">
            <a:avLst/>
          </a:prstGeom>
        </p:spPr>
        <p:txBody>
          <a:bodyPr spcFirstLastPara="1" wrap="square" lIns="243750" tIns="243750" rIns="243750" bIns="243750" anchor="t" anchorCtr="0"/>
          <a:lstStyle>
            <a:lvl1pPr marL="457200" lvl="0" indent="-431800" rtl="0">
              <a:spcBef>
                <a:spcPts val="0"/>
              </a:spcBef>
              <a:spcAft>
                <a:spcPts val="0"/>
              </a:spcAft>
              <a:buClr>
                <a:srgbClr val="6F7070"/>
              </a:buClr>
              <a:buSzPts val="3200"/>
              <a:buFont typeface="Open Sans"/>
              <a:buChar char="●"/>
              <a:defRPr sz="3200">
                <a:solidFill>
                  <a:srgbClr val="6F7070"/>
                </a:solidFill>
                <a:latin typeface="Open Sans"/>
                <a:ea typeface="Open Sans"/>
                <a:cs typeface="Open Sans"/>
                <a:sym typeface="Open Sans"/>
              </a:defRPr>
            </a:lvl1pPr>
            <a:lvl2pPr marL="914400" lvl="1"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2pPr>
            <a:lvl3pPr marL="1371600" lvl="2"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3pPr>
            <a:lvl4pPr marL="1828800" lvl="3"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4pPr>
            <a:lvl5pPr marL="2286000" lvl="4"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5pPr>
            <a:lvl6pPr marL="2743200" lvl="5"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6pPr>
            <a:lvl7pPr marL="3200400" lvl="6"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7pPr>
            <a:lvl8pPr marL="3657600" lvl="7"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8pPr>
            <a:lvl9pPr marL="4114800" lvl="8" indent="-400050" rtl="0">
              <a:spcBef>
                <a:spcPts val="4300"/>
              </a:spcBef>
              <a:spcAft>
                <a:spcPts val="4300"/>
              </a:spcAft>
              <a:buClr>
                <a:srgbClr val="6F7070"/>
              </a:buClr>
              <a:buSzPts val="2700"/>
              <a:buFont typeface="Open Sans"/>
              <a:buChar char="■"/>
              <a:defRPr sz="2700">
                <a:solidFill>
                  <a:srgbClr val="6F7070"/>
                </a:solidFill>
                <a:latin typeface="Open Sans"/>
                <a:ea typeface="Open Sans"/>
                <a:cs typeface="Open Sans"/>
                <a:sym typeface="Open Sans"/>
              </a:defRPr>
            </a:lvl9pPr>
          </a:lstStyle>
          <a:p>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One column text w/ image">
  <p:cSld name="ONE_COLUMN_TEXT">
    <p:bg>
      <p:bgPr>
        <a:solidFill>
          <a:schemeClr val="lt1"/>
        </a:solidFill>
        <a:effectLst/>
      </p:bgPr>
    </p:bg>
    <p:spTree>
      <p:nvGrpSpPr>
        <p:cNvPr id="1" name="Shape 277"/>
        <p:cNvGrpSpPr/>
        <p:nvPr/>
      </p:nvGrpSpPr>
      <p:grpSpPr>
        <a:xfrm>
          <a:off x="0" y="0"/>
          <a:ext cx="0" cy="0"/>
          <a:chOff x="0" y="0"/>
          <a:chExt cx="0" cy="0"/>
        </a:xfrm>
      </p:grpSpPr>
      <p:sp>
        <p:nvSpPr>
          <p:cNvPr id="278" name="Shape 278"/>
          <p:cNvSpPr txBox="1">
            <a:spLocks noGrp="1"/>
          </p:cNvSpPr>
          <p:nvPr>
            <p:ph type="title"/>
          </p:nvPr>
        </p:nvSpPr>
        <p:spPr>
          <a:xfrm>
            <a:off x="830984" y="846733"/>
            <a:ext cx="7486200" cy="2015100"/>
          </a:xfrm>
          <a:prstGeom prst="rect">
            <a:avLst/>
          </a:prstGeom>
        </p:spPr>
        <p:txBody>
          <a:bodyPr spcFirstLastPara="1" wrap="square" lIns="243750" tIns="243750" rIns="243750" bIns="243750" anchor="b" anchorCtr="0"/>
          <a:lstStyle>
            <a:lvl1pPr lvl="0" rtl="0">
              <a:spcBef>
                <a:spcPts val="0"/>
              </a:spcBef>
              <a:spcAft>
                <a:spcPts val="0"/>
              </a:spcAft>
              <a:buClr>
                <a:srgbClr val="3A525F"/>
              </a:buClr>
              <a:buSzPts val="6400"/>
              <a:buFont typeface="Open Sans"/>
              <a:buNone/>
              <a:defRPr sz="6400">
                <a:solidFill>
                  <a:srgbClr val="3A525F"/>
                </a:solidFill>
                <a:latin typeface="Open Sans"/>
                <a:ea typeface="Open Sans"/>
                <a:cs typeface="Open Sans"/>
                <a:sym typeface="Open Sans"/>
              </a:defRPr>
            </a:lvl1pPr>
            <a:lvl2pPr lvl="1" rtl="0">
              <a:spcBef>
                <a:spcPts val="0"/>
              </a:spcBef>
              <a:spcAft>
                <a:spcPts val="0"/>
              </a:spcAft>
              <a:buSzPts val="6400"/>
              <a:buNone/>
              <a:defRPr sz="6400"/>
            </a:lvl2pPr>
            <a:lvl3pPr lvl="2" rtl="0">
              <a:spcBef>
                <a:spcPts val="0"/>
              </a:spcBef>
              <a:spcAft>
                <a:spcPts val="0"/>
              </a:spcAft>
              <a:buSzPts val="6400"/>
              <a:buNone/>
              <a:defRPr sz="6400"/>
            </a:lvl3pPr>
            <a:lvl4pPr lvl="3" rtl="0">
              <a:spcBef>
                <a:spcPts val="0"/>
              </a:spcBef>
              <a:spcAft>
                <a:spcPts val="0"/>
              </a:spcAft>
              <a:buSzPts val="6400"/>
              <a:buNone/>
              <a:defRPr sz="6400"/>
            </a:lvl4pPr>
            <a:lvl5pPr lvl="4" rtl="0">
              <a:spcBef>
                <a:spcPts val="0"/>
              </a:spcBef>
              <a:spcAft>
                <a:spcPts val="0"/>
              </a:spcAft>
              <a:buSzPts val="6400"/>
              <a:buNone/>
              <a:defRPr sz="6400"/>
            </a:lvl5pPr>
            <a:lvl6pPr lvl="5" rtl="0">
              <a:spcBef>
                <a:spcPts val="0"/>
              </a:spcBef>
              <a:spcAft>
                <a:spcPts val="0"/>
              </a:spcAft>
              <a:buSzPts val="6400"/>
              <a:buNone/>
              <a:defRPr sz="6400"/>
            </a:lvl6pPr>
            <a:lvl7pPr lvl="6" rtl="0">
              <a:spcBef>
                <a:spcPts val="0"/>
              </a:spcBef>
              <a:spcAft>
                <a:spcPts val="0"/>
              </a:spcAft>
              <a:buSzPts val="6400"/>
              <a:buNone/>
              <a:defRPr sz="6400"/>
            </a:lvl7pPr>
            <a:lvl8pPr lvl="7" rtl="0">
              <a:spcBef>
                <a:spcPts val="0"/>
              </a:spcBef>
              <a:spcAft>
                <a:spcPts val="0"/>
              </a:spcAft>
              <a:buSzPts val="6400"/>
              <a:buNone/>
              <a:defRPr sz="6400"/>
            </a:lvl8pPr>
            <a:lvl9pPr lvl="8" rtl="0">
              <a:spcBef>
                <a:spcPts val="0"/>
              </a:spcBef>
              <a:spcAft>
                <a:spcPts val="0"/>
              </a:spcAft>
              <a:buSzPts val="6400"/>
              <a:buNone/>
              <a:defRPr sz="6400"/>
            </a:lvl9pPr>
          </a:lstStyle>
          <a:p>
            <a:endParaRPr/>
          </a:p>
        </p:txBody>
      </p:sp>
      <p:sp>
        <p:nvSpPr>
          <p:cNvPr id="279" name="Shape 279"/>
          <p:cNvSpPr txBox="1">
            <a:spLocks noGrp="1"/>
          </p:cNvSpPr>
          <p:nvPr>
            <p:ph type="body" idx="1"/>
          </p:nvPr>
        </p:nvSpPr>
        <p:spPr>
          <a:xfrm>
            <a:off x="830984" y="3402467"/>
            <a:ext cx="7486200" cy="9232800"/>
          </a:xfrm>
          <a:prstGeom prst="rect">
            <a:avLst/>
          </a:prstGeom>
        </p:spPr>
        <p:txBody>
          <a:bodyPr spcFirstLastPara="1" wrap="square" lIns="243750" tIns="243750" rIns="243750" bIns="243750" anchor="t" anchorCtr="0"/>
          <a:lstStyle>
            <a:lvl1pPr marL="457200" lvl="0" indent="-431800" rtl="0">
              <a:spcBef>
                <a:spcPts val="0"/>
              </a:spcBef>
              <a:spcAft>
                <a:spcPts val="0"/>
              </a:spcAft>
              <a:buClr>
                <a:srgbClr val="6F7070"/>
              </a:buClr>
              <a:buSzPts val="3200"/>
              <a:buFont typeface="Open Sans"/>
              <a:buChar char="●"/>
              <a:defRPr sz="3200">
                <a:solidFill>
                  <a:srgbClr val="6F7070"/>
                </a:solidFill>
                <a:latin typeface="Open Sans"/>
                <a:ea typeface="Open Sans"/>
                <a:cs typeface="Open Sans"/>
                <a:sym typeface="Open Sans"/>
              </a:defRPr>
            </a:lvl1pPr>
            <a:lvl2pPr marL="914400" lvl="1"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2pPr>
            <a:lvl3pPr marL="1371600" lvl="2"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3pPr>
            <a:lvl4pPr marL="1828800" lvl="3"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4pPr>
            <a:lvl5pPr marL="2286000" lvl="4"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5pPr>
            <a:lvl6pPr marL="2743200" lvl="5"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6pPr>
            <a:lvl7pPr marL="3200400" lvl="6"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7pPr>
            <a:lvl8pPr marL="3657600" lvl="7"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8pPr>
            <a:lvl9pPr marL="4114800" lvl="8" indent="-400050" rtl="0">
              <a:spcBef>
                <a:spcPts val="4300"/>
              </a:spcBef>
              <a:spcAft>
                <a:spcPts val="4300"/>
              </a:spcAft>
              <a:buClr>
                <a:srgbClr val="6F7070"/>
              </a:buClr>
              <a:buSzPts val="2700"/>
              <a:buFont typeface="Open Sans"/>
              <a:buChar char="■"/>
              <a:defRPr sz="2700">
                <a:solidFill>
                  <a:srgbClr val="6F7070"/>
                </a:solidFill>
                <a:latin typeface="Open Sans"/>
                <a:ea typeface="Open Sans"/>
                <a:cs typeface="Open Sans"/>
                <a:sym typeface="Open Sans"/>
              </a:defRPr>
            </a:lvl9pPr>
          </a:lstStyle>
          <a:p>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and spot for images/vector ">
  <p:cSld name="CUSTOM_2_3_1">
    <p:bg>
      <p:bgPr>
        <a:solidFill>
          <a:srgbClr val="F9FCFF">
            <a:alpha val="78850"/>
          </a:srgbClr>
        </a:solidFill>
        <a:effectLst/>
      </p:bgPr>
    </p:bg>
    <p:spTree>
      <p:nvGrpSpPr>
        <p:cNvPr id="1" name="Shape 281"/>
        <p:cNvGrpSpPr/>
        <p:nvPr/>
      </p:nvGrpSpPr>
      <p:grpSpPr>
        <a:xfrm>
          <a:off x="0" y="0"/>
          <a:ext cx="0" cy="0"/>
          <a:chOff x="0" y="0"/>
          <a:chExt cx="0" cy="0"/>
        </a:xfrm>
      </p:grpSpPr>
      <p:sp>
        <p:nvSpPr>
          <p:cNvPr id="282" name="Shape 282"/>
          <p:cNvSpPr/>
          <p:nvPr/>
        </p:nvSpPr>
        <p:spPr>
          <a:xfrm flipH="1">
            <a:off x="225" y="0"/>
            <a:ext cx="11164200" cy="13716000"/>
          </a:xfrm>
          <a:prstGeom prst="rect">
            <a:avLst/>
          </a:prstGeom>
          <a:solidFill>
            <a:srgbClr val="F8991D"/>
          </a:solidFill>
          <a:ln>
            <a:noFill/>
          </a:ln>
        </p:spPr>
        <p:txBody>
          <a:bodyPr spcFirstLastPara="1" wrap="square" lIns="243750" tIns="243750" rIns="243750" bIns="243750" anchor="ctr" anchorCtr="0">
            <a:noAutofit/>
          </a:bodyPr>
          <a:lstStyle/>
          <a:p>
            <a:pPr marL="0" lvl="0" indent="0">
              <a:spcBef>
                <a:spcPts val="0"/>
              </a:spcBef>
              <a:spcAft>
                <a:spcPts val="0"/>
              </a:spcAft>
              <a:buNone/>
            </a:pPr>
            <a:endParaRPr/>
          </a:p>
        </p:txBody>
      </p:sp>
      <p:sp>
        <p:nvSpPr>
          <p:cNvPr id="283" name="Shape 283"/>
          <p:cNvSpPr/>
          <p:nvPr/>
        </p:nvSpPr>
        <p:spPr>
          <a:xfrm>
            <a:off x="11164433" y="0"/>
            <a:ext cx="301500" cy="137160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243750" tIns="121850" rIns="243750" bIns="121850" anchor="ctr" anchorCtr="0">
            <a:noAutofit/>
          </a:bodyPr>
          <a:lstStyle/>
          <a:p>
            <a:pPr marL="0" marR="0" lvl="0" indent="0" algn="ctr" rtl="0">
              <a:spcBef>
                <a:spcPts val="0"/>
              </a:spcBef>
              <a:spcAft>
                <a:spcPts val="0"/>
              </a:spcAft>
              <a:buNone/>
            </a:pPr>
            <a:endParaRPr sz="4800">
              <a:solidFill>
                <a:srgbClr val="FFFFFF"/>
              </a:solidFill>
              <a:latin typeface="Calibri"/>
              <a:ea typeface="Calibri"/>
              <a:cs typeface="Calibri"/>
              <a:sym typeface="Calibri"/>
            </a:endParaRPr>
          </a:p>
        </p:txBody>
      </p:sp>
      <p:sp>
        <p:nvSpPr>
          <p:cNvPr id="284" name="Shape 284"/>
          <p:cNvSpPr txBox="1">
            <a:spLocks noGrp="1"/>
          </p:cNvSpPr>
          <p:nvPr>
            <p:ph type="title"/>
          </p:nvPr>
        </p:nvSpPr>
        <p:spPr>
          <a:xfrm>
            <a:off x="739541" y="523133"/>
            <a:ext cx="9685500" cy="2994300"/>
          </a:xfrm>
          <a:prstGeom prst="rect">
            <a:avLst/>
          </a:prstGeom>
        </p:spPr>
        <p:txBody>
          <a:bodyPr spcFirstLastPara="1" wrap="square" lIns="243750" tIns="243750" rIns="243750" bIns="243750" anchor="ctr" anchorCtr="0"/>
          <a:lstStyle>
            <a:lvl1pPr lvl="0" rtl="0">
              <a:spcBef>
                <a:spcPts val="0"/>
              </a:spcBef>
              <a:spcAft>
                <a:spcPts val="0"/>
              </a:spcAft>
              <a:buClr>
                <a:srgbClr val="F9FCFF"/>
              </a:buClr>
              <a:buSzPts val="9600"/>
              <a:buFont typeface="Open Sans Light"/>
              <a:buNone/>
              <a:defRPr sz="9600">
                <a:solidFill>
                  <a:srgbClr val="F9FCFF"/>
                </a:solidFill>
                <a:latin typeface="Open Sans Light"/>
                <a:ea typeface="Open Sans Light"/>
                <a:cs typeface="Open Sans Light"/>
                <a:sym typeface="Open Sans Light"/>
              </a:defRPr>
            </a:lvl1pPr>
            <a:lvl2pPr lvl="1" rtl="0">
              <a:spcBef>
                <a:spcPts val="0"/>
              </a:spcBef>
              <a:spcAft>
                <a:spcPts val="0"/>
              </a:spcAft>
              <a:buClr>
                <a:srgbClr val="3A525F"/>
              </a:buClr>
              <a:buSzPts val="7500"/>
              <a:buNone/>
              <a:defRPr>
                <a:solidFill>
                  <a:srgbClr val="3A525F"/>
                </a:solidFill>
              </a:defRPr>
            </a:lvl2pPr>
            <a:lvl3pPr lvl="2" rtl="0">
              <a:spcBef>
                <a:spcPts val="0"/>
              </a:spcBef>
              <a:spcAft>
                <a:spcPts val="0"/>
              </a:spcAft>
              <a:buClr>
                <a:srgbClr val="3A525F"/>
              </a:buClr>
              <a:buSzPts val="7500"/>
              <a:buNone/>
              <a:defRPr>
                <a:solidFill>
                  <a:srgbClr val="3A525F"/>
                </a:solidFill>
              </a:defRPr>
            </a:lvl3pPr>
            <a:lvl4pPr lvl="3" rtl="0">
              <a:spcBef>
                <a:spcPts val="0"/>
              </a:spcBef>
              <a:spcAft>
                <a:spcPts val="0"/>
              </a:spcAft>
              <a:buClr>
                <a:srgbClr val="3A525F"/>
              </a:buClr>
              <a:buSzPts val="7500"/>
              <a:buNone/>
              <a:defRPr>
                <a:solidFill>
                  <a:srgbClr val="3A525F"/>
                </a:solidFill>
              </a:defRPr>
            </a:lvl4pPr>
            <a:lvl5pPr lvl="4" rtl="0">
              <a:spcBef>
                <a:spcPts val="0"/>
              </a:spcBef>
              <a:spcAft>
                <a:spcPts val="0"/>
              </a:spcAft>
              <a:buClr>
                <a:srgbClr val="3A525F"/>
              </a:buClr>
              <a:buSzPts val="7500"/>
              <a:buNone/>
              <a:defRPr>
                <a:solidFill>
                  <a:srgbClr val="3A525F"/>
                </a:solidFill>
              </a:defRPr>
            </a:lvl5pPr>
            <a:lvl6pPr lvl="5" rtl="0">
              <a:spcBef>
                <a:spcPts val="0"/>
              </a:spcBef>
              <a:spcAft>
                <a:spcPts val="0"/>
              </a:spcAft>
              <a:buClr>
                <a:srgbClr val="3A525F"/>
              </a:buClr>
              <a:buSzPts val="7500"/>
              <a:buNone/>
              <a:defRPr>
                <a:solidFill>
                  <a:srgbClr val="3A525F"/>
                </a:solidFill>
              </a:defRPr>
            </a:lvl6pPr>
            <a:lvl7pPr lvl="6" rtl="0">
              <a:spcBef>
                <a:spcPts val="0"/>
              </a:spcBef>
              <a:spcAft>
                <a:spcPts val="0"/>
              </a:spcAft>
              <a:buClr>
                <a:srgbClr val="3A525F"/>
              </a:buClr>
              <a:buSzPts val="7500"/>
              <a:buNone/>
              <a:defRPr>
                <a:solidFill>
                  <a:srgbClr val="3A525F"/>
                </a:solidFill>
              </a:defRPr>
            </a:lvl7pPr>
            <a:lvl8pPr lvl="7" rtl="0">
              <a:spcBef>
                <a:spcPts val="0"/>
              </a:spcBef>
              <a:spcAft>
                <a:spcPts val="0"/>
              </a:spcAft>
              <a:buClr>
                <a:srgbClr val="3A525F"/>
              </a:buClr>
              <a:buSzPts val="7500"/>
              <a:buNone/>
              <a:defRPr>
                <a:solidFill>
                  <a:srgbClr val="3A525F"/>
                </a:solidFill>
              </a:defRPr>
            </a:lvl8pPr>
            <a:lvl9pPr lvl="8" rtl="0">
              <a:spcBef>
                <a:spcPts val="0"/>
              </a:spcBef>
              <a:spcAft>
                <a:spcPts val="0"/>
              </a:spcAft>
              <a:buClr>
                <a:srgbClr val="3A525F"/>
              </a:buClr>
              <a:buSzPts val="7500"/>
              <a:buNone/>
              <a:defRPr>
                <a:solidFill>
                  <a:srgbClr val="3A525F"/>
                </a:solidFill>
              </a:defRPr>
            </a:lvl9pPr>
          </a:lstStyle>
          <a:p>
            <a:endParaRPr/>
          </a:p>
        </p:txBody>
      </p:sp>
      <p:sp>
        <p:nvSpPr>
          <p:cNvPr id="285" name="Shape 285"/>
          <p:cNvSpPr txBox="1">
            <a:spLocks noGrp="1"/>
          </p:cNvSpPr>
          <p:nvPr>
            <p:ph type="body" idx="1"/>
          </p:nvPr>
        </p:nvSpPr>
        <p:spPr>
          <a:xfrm>
            <a:off x="739541" y="4306400"/>
            <a:ext cx="9685500" cy="8741700"/>
          </a:xfrm>
          <a:prstGeom prst="rect">
            <a:avLst/>
          </a:prstGeom>
        </p:spPr>
        <p:txBody>
          <a:bodyPr spcFirstLastPara="1" wrap="square" lIns="243750" tIns="243750" rIns="243750" bIns="243750" anchor="t" anchorCtr="0"/>
          <a:lstStyle>
            <a:lvl1pPr marL="457200" lvl="0" indent="-431800" rtl="0">
              <a:spcBef>
                <a:spcPts val="0"/>
              </a:spcBef>
              <a:spcAft>
                <a:spcPts val="0"/>
              </a:spcAft>
              <a:buClr>
                <a:srgbClr val="F9FCFF"/>
              </a:buClr>
              <a:buSzPts val="3200"/>
              <a:buFont typeface="Open Sans"/>
              <a:buChar char="●"/>
              <a:defRPr sz="3200">
                <a:solidFill>
                  <a:srgbClr val="F9FCFF"/>
                </a:solidFill>
                <a:latin typeface="Open Sans"/>
                <a:ea typeface="Open Sans"/>
                <a:cs typeface="Open Sans"/>
                <a:sym typeface="Open Sans"/>
              </a:defRPr>
            </a:lvl1pPr>
            <a:lvl2pPr marL="914400" lvl="1" indent="-400050" rtl="0">
              <a:spcBef>
                <a:spcPts val="4300"/>
              </a:spcBef>
              <a:spcAft>
                <a:spcPts val="0"/>
              </a:spcAft>
              <a:buClr>
                <a:srgbClr val="F9FCFF"/>
              </a:buClr>
              <a:buSzPts val="2700"/>
              <a:buFont typeface="Open Sans"/>
              <a:buChar char="○"/>
              <a:defRPr sz="2700">
                <a:solidFill>
                  <a:srgbClr val="F9FCFF"/>
                </a:solidFill>
                <a:latin typeface="Open Sans"/>
                <a:ea typeface="Open Sans"/>
                <a:cs typeface="Open Sans"/>
                <a:sym typeface="Open Sans"/>
              </a:defRPr>
            </a:lvl2pPr>
            <a:lvl3pPr marL="1371600" lvl="2" indent="-400050" rtl="0">
              <a:spcBef>
                <a:spcPts val="4300"/>
              </a:spcBef>
              <a:spcAft>
                <a:spcPts val="0"/>
              </a:spcAft>
              <a:buClr>
                <a:srgbClr val="F9FCFF"/>
              </a:buClr>
              <a:buSzPts val="2700"/>
              <a:buFont typeface="Open Sans"/>
              <a:buChar char="■"/>
              <a:defRPr sz="2700">
                <a:solidFill>
                  <a:srgbClr val="F9FCFF"/>
                </a:solidFill>
                <a:latin typeface="Open Sans"/>
                <a:ea typeface="Open Sans"/>
                <a:cs typeface="Open Sans"/>
                <a:sym typeface="Open Sans"/>
              </a:defRPr>
            </a:lvl3pPr>
            <a:lvl4pPr marL="1828800" lvl="3" indent="-400050" rtl="0">
              <a:spcBef>
                <a:spcPts val="4300"/>
              </a:spcBef>
              <a:spcAft>
                <a:spcPts val="0"/>
              </a:spcAft>
              <a:buClr>
                <a:srgbClr val="F9FCFF"/>
              </a:buClr>
              <a:buSzPts val="2700"/>
              <a:buFont typeface="Open Sans"/>
              <a:buChar char="●"/>
              <a:defRPr sz="2700">
                <a:solidFill>
                  <a:srgbClr val="F9FCFF"/>
                </a:solidFill>
                <a:latin typeface="Open Sans"/>
                <a:ea typeface="Open Sans"/>
                <a:cs typeface="Open Sans"/>
                <a:sym typeface="Open Sans"/>
              </a:defRPr>
            </a:lvl4pPr>
            <a:lvl5pPr marL="2286000" lvl="4" indent="-400050" rtl="0">
              <a:spcBef>
                <a:spcPts val="4300"/>
              </a:spcBef>
              <a:spcAft>
                <a:spcPts val="0"/>
              </a:spcAft>
              <a:buClr>
                <a:srgbClr val="F9FCFF"/>
              </a:buClr>
              <a:buSzPts val="2700"/>
              <a:buFont typeface="Open Sans"/>
              <a:buChar char="○"/>
              <a:defRPr sz="2700">
                <a:solidFill>
                  <a:srgbClr val="F9FCFF"/>
                </a:solidFill>
                <a:latin typeface="Open Sans"/>
                <a:ea typeface="Open Sans"/>
                <a:cs typeface="Open Sans"/>
                <a:sym typeface="Open Sans"/>
              </a:defRPr>
            </a:lvl5pPr>
            <a:lvl6pPr marL="2743200" lvl="5" indent="-400050" rtl="0">
              <a:spcBef>
                <a:spcPts val="4300"/>
              </a:spcBef>
              <a:spcAft>
                <a:spcPts val="0"/>
              </a:spcAft>
              <a:buClr>
                <a:srgbClr val="F9FCFF"/>
              </a:buClr>
              <a:buSzPts val="2700"/>
              <a:buFont typeface="Open Sans"/>
              <a:buChar char="■"/>
              <a:defRPr sz="2700">
                <a:solidFill>
                  <a:srgbClr val="F9FCFF"/>
                </a:solidFill>
                <a:latin typeface="Open Sans"/>
                <a:ea typeface="Open Sans"/>
                <a:cs typeface="Open Sans"/>
                <a:sym typeface="Open Sans"/>
              </a:defRPr>
            </a:lvl6pPr>
            <a:lvl7pPr marL="3200400" lvl="6" indent="-400050" rtl="0">
              <a:spcBef>
                <a:spcPts val="4300"/>
              </a:spcBef>
              <a:spcAft>
                <a:spcPts val="0"/>
              </a:spcAft>
              <a:buClr>
                <a:srgbClr val="F9FCFF"/>
              </a:buClr>
              <a:buSzPts val="2700"/>
              <a:buFont typeface="Open Sans"/>
              <a:buChar char="●"/>
              <a:defRPr sz="2700">
                <a:solidFill>
                  <a:srgbClr val="F9FCFF"/>
                </a:solidFill>
                <a:latin typeface="Open Sans"/>
                <a:ea typeface="Open Sans"/>
                <a:cs typeface="Open Sans"/>
                <a:sym typeface="Open Sans"/>
              </a:defRPr>
            </a:lvl7pPr>
            <a:lvl8pPr marL="3657600" lvl="7" indent="-400050" rtl="0">
              <a:spcBef>
                <a:spcPts val="4300"/>
              </a:spcBef>
              <a:spcAft>
                <a:spcPts val="0"/>
              </a:spcAft>
              <a:buClr>
                <a:srgbClr val="F9FCFF"/>
              </a:buClr>
              <a:buSzPts val="2700"/>
              <a:buFont typeface="Open Sans"/>
              <a:buChar char="○"/>
              <a:defRPr sz="2700">
                <a:solidFill>
                  <a:srgbClr val="F9FCFF"/>
                </a:solidFill>
                <a:latin typeface="Open Sans"/>
                <a:ea typeface="Open Sans"/>
                <a:cs typeface="Open Sans"/>
                <a:sym typeface="Open Sans"/>
              </a:defRPr>
            </a:lvl8pPr>
            <a:lvl9pPr marL="4114800" lvl="8" indent="-400050" rtl="0">
              <a:spcBef>
                <a:spcPts val="4300"/>
              </a:spcBef>
              <a:spcAft>
                <a:spcPts val="4300"/>
              </a:spcAft>
              <a:buClr>
                <a:srgbClr val="F9FCFF"/>
              </a:buClr>
              <a:buSzPts val="2700"/>
              <a:buFont typeface="Open Sans"/>
              <a:buChar char="■"/>
              <a:defRPr sz="2700">
                <a:solidFill>
                  <a:srgbClr val="F9FCFF"/>
                </a:solidFill>
                <a:latin typeface="Open Sans"/>
                <a:ea typeface="Open Sans"/>
                <a:cs typeface="Open Sans"/>
                <a:sym typeface="Open Sans"/>
              </a:defRPr>
            </a:lvl9pPr>
          </a:lstStyle>
          <a:p>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and spot for images/vector (secondary blue)">
  <p:cSld name="CUSTOM_2_3_1_1">
    <p:bg>
      <p:bgPr>
        <a:solidFill>
          <a:srgbClr val="F9FCFF">
            <a:alpha val="78850"/>
          </a:srgbClr>
        </a:solidFill>
        <a:effectLst/>
      </p:bgPr>
    </p:bg>
    <p:spTree>
      <p:nvGrpSpPr>
        <p:cNvPr id="1" name="Shape 287"/>
        <p:cNvGrpSpPr/>
        <p:nvPr/>
      </p:nvGrpSpPr>
      <p:grpSpPr>
        <a:xfrm>
          <a:off x="0" y="0"/>
          <a:ext cx="0" cy="0"/>
          <a:chOff x="0" y="0"/>
          <a:chExt cx="0" cy="0"/>
        </a:xfrm>
      </p:grpSpPr>
      <p:sp>
        <p:nvSpPr>
          <p:cNvPr id="288" name="Shape 288"/>
          <p:cNvSpPr/>
          <p:nvPr/>
        </p:nvSpPr>
        <p:spPr>
          <a:xfrm flipH="1">
            <a:off x="225" y="0"/>
            <a:ext cx="11164200" cy="13716000"/>
          </a:xfrm>
          <a:prstGeom prst="rect">
            <a:avLst/>
          </a:prstGeom>
          <a:solidFill>
            <a:srgbClr val="3A525F"/>
          </a:solidFill>
          <a:ln>
            <a:noFill/>
          </a:ln>
        </p:spPr>
        <p:txBody>
          <a:bodyPr spcFirstLastPara="1" wrap="square" lIns="243750" tIns="243750" rIns="243750" bIns="243750" anchor="ctr" anchorCtr="0">
            <a:noAutofit/>
          </a:bodyPr>
          <a:lstStyle/>
          <a:p>
            <a:pPr marL="0" lvl="0" indent="0">
              <a:spcBef>
                <a:spcPts val="0"/>
              </a:spcBef>
              <a:spcAft>
                <a:spcPts val="0"/>
              </a:spcAft>
              <a:buNone/>
            </a:pPr>
            <a:endParaRPr/>
          </a:p>
        </p:txBody>
      </p:sp>
      <p:sp>
        <p:nvSpPr>
          <p:cNvPr id="289" name="Shape 289"/>
          <p:cNvSpPr/>
          <p:nvPr/>
        </p:nvSpPr>
        <p:spPr>
          <a:xfrm>
            <a:off x="11164433" y="0"/>
            <a:ext cx="301500" cy="137160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243750" tIns="121850" rIns="243750" bIns="121850" anchor="ctr" anchorCtr="0">
            <a:noAutofit/>
          </a:bodyPr>
          <a:lstStyle/>
          <a:p>
            <a:pPr marL="0" marR="0" lvl="0" indent="0" algn="ctr" rtl="0">
              <a:spcBef>
                <a:spcPts val="0"/>
              </a:spcBef>
              <a:spcAft>
                <a:spcPts val="0"/>
              </a:spcAft>
              <a:buNone/>
            </a:pPr>
            <a:endParaRPr sz="4800">
              <a:solidFill>
                <a:srgbClr val="FFFFFF"/>
              </a:solidFill>
              <a:latin typeface="Calibri"/>
              <a:ea typeface="Calibri"/>
              <a:cs typeface="Calibri"/>
              <a:sym typeface="Calibri"/>
            </a:endParaRPr>
          </a:p>
        </p:txBody>
      </p:sp>
      <p:sp>
        <p:nvSpPr>
          <p:cNvPr id="290" name="Shape 290"/>
          <p:cNvSpPr txBox="1">
            <a:spLocks noGrp="1"/>
          </p:cNvSpPr>
          <p:nvPr>
            <p:ph type="title"/>
          </p:nvPr>
        </p:nvSpPr>
        <p:spPr>
          <a:xfrm>
            <a:off x="739541" y="523133"/>
            <a:ext cx="9685500" cy="2994300"/>
          </a:xfrm>
          <a:prstGeom prst="rect">
            <a:avLst/>
          </a:prstGeom>
        </p:spPr>
        <p:txBody>
          <a:bodyPr spcFirstLastPara="1" wrap="square" lIns="243750" tIns="243750" rIns="243750" bIns="243750" anchor="ctr" anchorCtr="0"/>
          <a:lstStyle>
            <a:lvl1pPr lvl="0" rtl="0">
              <a:spcBef>
                <a:spcPts val="0"/>
              </a:spcBef>
              <a:spcAft>
                <a:spcPts val="0"/>
              </a:spcAft>
              <a:buClr>
                <a:srgbClr val="F9FCFF"/>
              </a:buClr>
              <a:buSzPts val="9600"/>
              <a:buFont typeface="Open Sans Light"/>
              <a:buNone/>
              <a:defRPr sz="9600">
                <a:solidFill>
                  <a:srgbClr val="F9FCFF"/>
                </a:solidFill>
                <a:latin typeface="Open Sans Light"/>
                <a:ea typeface="Open Sans Light"/>
                <a:cs typeface="Open Sans Light"/>
                <a:sym typeface="Open Sans Light"/>
              </a:defRPr>
            </a:lvl1pPr>
            <a:lvl2pPr lvl="1" rtl="0">
              <a:spcBef>
                <a:spcPts val="0"/>
              </a:spcBef>
              <a:spcAft>
                <a:spcPts val="0"/>
              </a:spcAft>
              <a:buClr>
                <a:srgbClr val="3A525F"/>
              </a:buClr>
              <a:buSzPts val="7500"/>
              <a:buNone/>
              <a:defRPr>
                <a:solidFill>
                  <a:srgbClr val="3A525F"/>
                </a:solidFill>
              </a:defRPr>
            </a:lvl2pPr>
            <a:lvl3pPr lvl="2" rtl="0">
              <a:spcBef>
                <a:spcPts val="0"/>
              </a:spcBef>
              <a:spcAft>
                <a:spcPts val="0"/>
              </a:spcAft>
              <a:buClr>
                <a:srgbClr val="3A525F"/>
              </a:buClr>
              <a:buSzPts val="7500"/>
              <a:buNone/>
              <a:defRPr>
                <a:solidFill>
                  <a:srgbClr val="3A525F"/>
                </a:solidFill>
              </a:defRPr>
            </a:lvl3pPr>
            <a:lvl4pPr lvl="3" rtl="0">
              <a:spcBef>
                <a:spcPts val="0"/>
              </a:spcBef>
              <a:spcAft>
                <a:spcPts val="0"/>
              </a:spcAft>
              <a:buClr>
                <a:srgbClr val="3A525F"/>
              </a:buClr>
              <a:buSzPts val="7500"/>
              <a:buNone/>
              <a:defRPr>
                <a:solidFill>
                  <a:srgbClr val="3A525F"/>
                </a:solidFill>
              </a:defRPr>
            </a:lvl4pPr>
            <a:lvl5pPr lvl="4" rtl="0">
              <a:spcBef>
                <a:spcPts val="0"/>
              </a:spcBef>
              <a:spcAft>
                <a:spcPts val="0"/>
              </a:spcAft>
              <a:buClr>
                <a:srgbClr val="3A525F"/>
              </a:buClr>
              <a:buSzPts val="7500"/>
              <a:buNone/>
              <a:defRPr>
                <a:solidFill>
                  <a:srgbClr val="3A525F"/>
                </a:solidFill>
              </a:defRPr>
            </a:lvl5pPr>
            <a:lvl6pPr lvl="5" rtl="0">
              <a:spcBef>
                <a:spcPts val="0"/>
              </a:spcBef>
              <a:spcAft>
                <a:spcPts val="0"/>
              </a:spcAft>
              <a:buClr>
                <a:srgbClr val="3A525F"/>
              </a:buClr>
              <a:buSzPts val="7500"/>
              <a:buNone/>
              <a:defRPr>
                <a:solidFill>
                  <a:srgbClr val="3A525F"/>
                </a:solidFill>
              </a:defRPr>
            </a:lvl6pPr>
            <a:lvl7pPr lvl="6" rtl="0">
              <a:spcBef>
                <a:spcPts val="0"/>
              </a:spcBef>
              <a:spcAft>
                <a:spcPts val="0"/>
              </a:spcAft>
              <a:buClr>
                <a:srgbClr val="3A525F"/>
              </a:buClr>
              <a:buSzPts val="7500"/>
              <a:buNone/>
              <a:defRPr>
                <a:solidFill>
                  <a:srgbClr val="3A525F"/>
                </a:solidFill>
              </a:defRPr>
            </a:lvl7pPr>
            <a:lvl8pPr lvl="7" rtl="0">
              <a:spcBef>
                <a:spcPts val="0"/>
              </a:spcBef>
              <a:spcAft>
                <a:spcPts val="0"/>
              </a:spcAft>
              <a:buClr>
                <a:srgbClr val="3A525F"/>
              </a:buClr>
              <a:buSzPts val="7500"/>
              <a:buNone/>
              <a:defRPr>
                <a:solidFill>
                  <a:srgbClr val="3A525F"/>
                </a:solidFill>
              </a:defRPr>
            </a:lvl8pPr>
            <a:lvl9pPr lvl="8" rtl="0">
              <a:spcBef>
                <a:spcPts val="0"/>
              </a:spcBef>
              <a:spcAft>
                <a:spcPts val="0"/>
              </a:spcAft>
              <a:buClr>
                <a:srgbClr val="3A525F"/>
              </a:buClr>
              <a:buSzPts val="7500"/>
              <a:buNone/>
              <a:defRPr>
                <a:solidFill>
                  <a:srgbClr val="3A525F"/>
                </a:solidFill>
              </a:defRPr>
            </a:lvl9pPr>
          </a:lstStyle>
          <a:p>
            <a:endParaRPr/>
          </a:p>
        </p:txBody>
      </p:sp>
      <p:sp>
        <p:nvSpPr>
          <p:cNvPr id="291" name="Shape 291"/>
          <p:cNvSpPr txBox="1">
            <a:spLocks noGrp="1"/>
          </p:cNvSpPr>
          <p:nvPr>
            <p:ph type="body" idx="1"/>
          </p:nvPr>
        </p:nvSpPr>
        <p:spPr>
          <a:xfrm>
            <a:off x="739541" y="4306400"/>
            <a:ext cx="9685500" cy="8741700"/>
          </a:xfrm>
          <a:prstGeom prst="rect">
            <a:avLst/>
          </a:prstGeom>
        </p:spPr>
        <p:txBody>
          <a:bodyPr spcFirstLastPara="1" wrap="square" lIns="243750" tIns="243750" rIns="243750" bIns="243750" anchor="t" anchorCtr="0"/>
          <a:lstStyle>
            <a:lvl1pPr marL="457200" lvl="0" indent="-431800" rtl="0">
              <a:spcBef>
                <a:spcPts val="0"/>
              </a:spcBef>
              <a:spcAft>
                <a:spcPts val="0"/>
              </a:spcAft>
              <a:buClr>
                <a:srgbClr val="F9FCFF"/>
              </a:buClr>
              <a:buSzPts val="3200"/>
              <a:buFont typeface="Open Sans"/>
              <a:buChar char="●"/>
              <a:defRPr sz="3200">
                <a:solidFill>
                  <a:srgbClr val="F9FCFF"/>
                </a:solidFill>
                <a:latin typeface="Open Sans"/>
                <a:ea typeface="Open Sans"/>
                <a:cs typeface="Open Sans"/>
                <a:sym typeface="Open Sans"/>
              </a:defRPr>
            </a:lvl1pPr>
            <a:lvl2pPr marL="914400" lvl="1" indent="-400050" rtl="0">
              <a:spcBef>
                <a:spcPts val="4300"/>
              </a:spcBef>
              <a:spcAft>
                <a:spcPts val="0"/>
              </a:spcAft>
              <a:buClr>
                <a:srgbClr val="F9FCFF"/>
              </a:buClr>
              <a:buSzPts val="2700"/>
              <a:buFont typeface="Open Sans"/>
              <a:buChar char="○"/>
              <a:defRPr sz="2700">
                <a:solidFill>
                  <a:srgbClr val="F9FCFF"/>
                </a:solidFill>
                <a:latin typeface="Open Sans"/>
                <a:ea typeface="Open Sans"/>
                <a:cs typeface="Open Sans"/>
                <a:sym typeface="Open Sans"/>
              </a:defRPr>
            </a:lvl2pPr>
            <a:lvl3pPr marL="1371600" lvl="2" indent="-400050" rtl="0">
              <a:spcBef>
                <a:spcPts val="4300"/>
              </a:spcBef>
              <a:spcAft>
                <a:spcPts val="0"/>
              </a:spcAft>
              <a:buClr>
                <a:srgbClr val="F9FCFF"/>
              </a:buClr>
              <a:buSzPts val="2700"/>
              <a:buFont typeface="Open Sans"/>
              <a:buChar char="■"/>
              <a:defRPr sz="2700">
                <a:solidFill>
                  <a:srgbClr val="F9FCFF"/>
                </a:solidFill>
                <a:latin typeface="Open Sans"/>
                <a:ea typeface="Open Sans"/>
                <a:cs typeface="Open Sans"/>
                <a:sym typeface="Open Sans"/>
              </a:defRPr>
            </a:lvl3pPr>
            <a:lvl4pPr marL="1828800" lvl="3" indent="-400050" rtl="0">
              <a:spcBef>
                <a:spcPts val="4300"/>
              </a:spcBef>
              <a:spcAft>
                <a:spcPts val="0"/>
              </a:spcAft>
              <a:buClr>
                <a:srgbClr val="F9FCFF"/>
              </a:buClr>
              <a:buSzPts val="2700"/>
              <a:buFont typeface="Open Sans"/>
              <a:buChar char="●"/>
              <a:defRPr sz="2700">
                <a:solidFill>
                  <a:srgbClr val="F9FCFF"/>
                </a:solidFill>
                <a:latin typeface="Open Sans"/>
                <a:ea typeface="Open Sans"/>
                <a:cs typeface="Open Sans"/>
                <a:sym typeface="Open Sans"/>
              </a:defRPr>
            </a:lvl4pPr>
            <a:lvl5pPr marL="2286000" lvl="4" indent="-400050" rtl="0">
              <a:spcBef>
                <a:spcPts val="4300"/>
              </a:spcBef>
              <a:spcAft>
                <a:spcPts val="0"/>
              </a:spcAft>
              <a:buClr>
                <a:srgbClr val="F9FCFF"/>
              </a:buClr>
              <a:buSzPts val="2700"/>
              <a:buFont typeface="Open Sans"/>
              <a:buChar char="○"/>
              <a:defRPr sz="2700">
                <a:solidFill>
                  <a:srgbClr val="F9FCFF"/>
                </a:solidFill>
                <a:latin typeface="Open Sans"/>
                <a:ea typeface="Open Sans"/>
                <a:cs typeface="Open Sans"/>
                <a:sym typeface="Open Sans"/>
              </a:defRPr>
            </a:lvl5pPr>
            <a:lvl6pPr marL="2743200" lvl="5" indent="-400050" rtl="0">
              <a:spcBef>
                <a:spcPts val="4300"/>
              </a:spcBef>
              <a:spcAft>
                <a:spcPts val="0"/>
              </a:spcAft>
              <a:buClr>
                <a:srgbClr val="F9FCFF"/>
              </a:buClr>
              <a:buSzPts val="2700"/>
              <a:buFont typeface="Open Sans"/>
              <a:buChar char="■"/>
              <a:defRPr sz="2700">
                <a:solidFill>
                  <a:srgbClr val="F9FCFF"/>
                </a:solidFill>
                <a:latin typeface="Open Sans"/>
                <a:ea typeface="Open Sans"/>
                <a:cs typeface="Open Sans"/>
                <a:sym typeface="Open Sans"/>
              </a:defRPr>
            </a:lvl6pPr>
            <a:lvl7pPr marL="3200400" lvl="6" indent="-400050" rtl="0">
              <a:spcBef>
                <a:spcPts val="4300"/>
              </a:spcBef>
              <a:spcAft>
                <a:spcPts val="0"/>
              </a:spcAft>
              <a:buClr>
                <a:srgbClr val="F9FCFF"/>
              </a:buClr>
              <a:buSzPts val="2700"/>
              <a:buFont typeface="Open Sans"/>
              <a:buChar char="●"/>
              <a:defRPr sz="2700">
                <a:solidFill>
                  <a:srgbClr val="F9FCFF"/>
                </a:solidFill>
                <a:latin typeface="Open Sans"/>
                <a:ea typeface="Open Sans"/>
                <a:cs typeface="Open Sans"/>
                <a:sym typeface="Open Sans"/>
              </a:defRPr>
            </a:lvl7pPr>
            <a:lvl8pPr marL="3657600" lvl="7" indent="-400050" rtl="0">
              <a:spcBef>
                <a:spcPts val="4300"/>
              </a:spcBef>
              <a:spcAft>
                <a:spcPts val="0"/>
              </a:spcAft>
              <a:buClr>
                <a:srgbClr val="F9FCFF"/>
              </a:buClr>
              <a:buSzPts val="2700"/>
              <a:buFont typeface="Open Sans"/>
              <a:buChar char="○"/>
              <a:defRPr sz="2700">
                <a:solidFill>
                  <a:srgbClr val="F9FCFF"/>
                </a:solidFill>
                <a:latin typeface="Open Sans"/>
                <a:ea typeface="Open Sans"/>
                <a:cs typeface="Open Sans"/>
                <a:sym typeface="Open Sans"/>
              </a:defRPr>
            </a:lvl8pPr>
            <a:lvl9pPr marL="4114800" lvl="8" indent="-400050" rtl="0">
              <a:spcBef>
                <a:spcPts val="4300"/>
              </a:spcBef>
              <a:spcAft>
                <a:spcPts val="4300"/>
              </a:spcAft>
              <a:buClr>
                <a:srgbClr val="F9FCFF"/>
              </a:buClr>
              <a:buSzPts val="2700"/>
              <a:buFont typeface="Open Sans"/>
              <a:buChar char="■"/>
              <a:defRPr sz="2700">
                <a:solidFill>
                  <a:srgbClr val="F9FCFF"/>
                </a:solidFill>
                <a:latin typeface="Open Sans"/>
                <a:ea typeface="Open Sans"/>
                <a:cs typeface="Open Sans"/>
                <a:sym typeface="Open Sans"/>
              </a:defRPr>
            </a:lvl9pPr>
          </a:lstStyle>
          <a:p>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and spot for images/vector">
  <p:cSld name="CUSTOM_2_3_2">
    <p:bg>
      <p:bgPr>
        <a:solidFill>
          <a:srgbClr val="F8991D"/>
        </a:solidFill>
        <a:effectLst/>
      </p:bgPr>
    </p:bg>
    <p:spTree>
      <p:nvGrpSpPr>
        <p:cNvPr id="1" name="Shape 293"/>
        <p:cNvGrpSpPr/>
        <p:nvPr/>
      </p:nvGrpSpPr>
      <p:grpSpPr>
        <a:xfrm>
          <a:off x="0" y="0"/>
          <a:ext cx="0" cy="0"/>
          <a:chOff x="0" y="0"/>
          <a:chExt cx="0" cy="0"/>
        </a:xfrm>
      </p:grpSpPr>
      <p:sp>
        <p:nvSpPr>
          <p:cNvPr id="294" name="Shape 294"/>
          <p:cNvSpPr/>
          <p:nvPr/>
        </p:nvSpPr>
        <p:spPr>
          <a:xfrm flipH="1">
            <a:off x="225" y="0"/>
            <a:ext cx="11164200" cy="13716000"/>
          </a:xfrm>
          <a:prstGeom prst="rect">
            <a:avLst/>
          </a:prstGeom>
          <a:solidFill>
            <a:srgbClr val="F9FCFF"/>
          </a:solidFill>
          <a:ln>
            <a:noFill/>
          </a:ln>
        </p:spPr>
        <p:txBody>
          <a:bodyPr spcFirstLastPara="1" wrap="square" lIns="243750" tIns="243750" rIns="243750" bIns="243750" anchor="ctr" anchorCtr="0">
            <a:noAutofit/>
          </a:bodyPr>
          <a:lstStyle/>
          <a:p>
            <a:pPr marL="0" lvl="0" indent="0">
              <a:spcBef>
                <a:spcPts val="0"/>
              </a:spcBef>
              <a:spcAft>
                <a:spcPts val="0"/>
              </a:spcAft>
              <a:buNone/>
            </a:pPr>
            <a:endParaRPr/>
          </a:p>
        </p:txBody>
      </p:sp>
      <p:sp>
        <p:nvSpPr>
          <p:cNvPr id="295" name="Shape 295"/>
          <p:cNvSpPr/>
          <p:nvPr/>
        </p:nvSpPr>
        <p:spPr>
          <a:xfrm>
            <a:off x="11164433" y="0"/>
            <a:ext cx="301500" cy="137160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243750" tIns="121850" rIns="243750" bIns="121850" anchor="ctr" anchorCtr="0">
            <a:noAutofit/>
          </a:bodyPr>
          <a:lstStyle/>
          <a:p>
            <a:pPr marL="0" marR="0" lvl="0" indent="0" algn="ctr" rtl="0">
              <a:spcBef>
                <a:spcPts val="0"/>
              </a:spcBef>
              <a:spcAft>
                <a:spcPts val="0"/>
              </a:spcAft>
              <a:buNone/>
            </a:pPr>
            <a:endParaRPr sz="4800">
              <a:solidFill>
                <a:srgbClr val="FFFFFF"/>
              </a:solidFill>
              <a:latin typeface="Calibri"/>
              <a:ea typeface="Calibri"/>
              <a:cs typeface="Calibri"/>
              <a:sym typeface="Calibri"/>
            </a:endParaRPr>
          </a:p>
        </p:txBody>
      </p:sp>
      <p:sp>
        <p:nvSpPr>
          <p:cNvPr id="296" name="Shape 296"/>
          <p:cNvSpPr txBox="1">
            <a:spLocks noGrp="1"/>
          </p:cNvSpPr>
          <p:nvPr>
            <p:ph type="title"/>
          </p:nvPr>
        </p:nvSpPr>
        <p:spPr>
          <a:xfrm>
            <a:off x="739541" y="523133"/>
            <a:ext cx="9685500" cy="2994300"/>
          </a:xfrm>
          <a:prstGeom prst="rect">
            <a:avLst/>
          </a:prstGeom>
        </p:spPr>
        <p:txBody>
          <a:bodyPr spcFirstLastPara="1" wrap="square" lIns="243750" tIns="243750" rIns="243750" bIns="243750" anchor="ctr" anchorCtr="0"/>
          <a:lstStyle>
            <a:lvl1pPr lvl="0" rtl="0">
              <a:spcBef>
                <a:spcPts val="0"/>
              </a:spcBef>
              <a:spcAft>
                <a:spcPts val="0"/>
              </a:spcAft>
              <a:buClr>
                <a:srgbClr val="3A525F"/>
              </a:buClr>
              <a:buSzPts val="9600"/>
              <a:buFont typeface="Open Sans Light"/>
              <a:buNone/>
              <a:defRPr sz="9600">
                <a:solidFill>
                  <a:srgbClr val="3A525F"/>
                </a:solidFill>
                <a:latin typeface="Open Sans Light"/>
                <a:ea typeface="Open Sans Light"/>
                <a:cs typeface="Open Sans Light"/>
                <a:sym typeface="Open Sans Light"/>
              </a:defRPr>
            </a:lvl1pPr>
            <a:lvl2pPr lvl="1" rtl="0">
              <a:spcBef>
                <a:spcPts val="0"/>
              </a:spcBef>
              <a:spcAft>
                <a:spcPts val="0"/>
              </a:spcAft>
              <a:buClr>
                <a:srgbClr val="3A525F"/>
              </a:buClr>
              <a:buSzPts val="7500"/>
              <a:buNone/>
              <a:defRPr>
                <a:solidFill>
                  <a:srgbClr val="3A525F"/>
                </a:solidFill>
              </a:defRPr>
            </a:lvl2pPr>
            <a:lvl3pPr lvl="2" rtl="0">
              <a:spcBef>
                <a:spcPts val="0"/>
              </a:spcBef>
              <a:spcAft>
                <a:spcPts val="0"/>
              </a:spcAft>
              <a:buClr>
                <a:srgbClr val="3A525F"/>
              </a:buClr>
              <a:buSzPts val="7500"/>
              <a:buNone/>
              <a:defRPr>
                <a:solidFill>
                  <a:srgbClr val="3A525F"/>
                </a:solidFill>
              </a:defRPr>
            </a:lvl3pPr>
            <a:lvl4pPr lvl="3" rtl="0">
              <a:spcBef>
                <a:spcPts val="0"/>
              </a:spcBef>
              <a:spcAft>
                <a:spcPts val="0"/>
              </a:spcAft>
              <a:buClr>
                <a:srgbClr val="3A525F"/>
              </a:buClr>
              <a:buSzPts val="7500"/>
              <a:buNone/>
              <a:defRPr>
                <a:solidFill>
                  <a:srgbClr val="3A525F"/>
                </a:solidFill>
              </a:defRPr>
            </a:lvl4pPr>
            <a:lvl5pPr lvl="4" rtl="0">
              <a:spcBef>
                <a:spcPts val="0"/>
              </a:spcBef>
              <a:spcAft>
                <a:spcPts val="0"/>
              </a:spcAft>
              <a:buClr>
                <a:srgbClr val="3A525F"/>
              </a:buClr>
              <a:buSzPts val="7500"/>
              <a:buNone/>
              <a:defRPr>
                <a:solidFill>
                  <a:srgbClr val="3A525F"/>
                </a:solidFill>
              </a:defRPr>
            </a:lvl5pPr>
            <a:lvl6pPr lvl="5" rtl="0">
              <a:spcBef>
                <a:spcPts val="0"/>
              </a:spcBef>
              <a:spcAft>
                <a:spcPts val="0"/>
              </a:spcAft>
              <a:buClr>
                <a:srgbClr val="3A525F"/>
              </a:buClr>
              <a:buSzPts val="7500"/>
              <a:buNone/>
              <a:defRPr>
                <a:solidFill>
                  <a:srgbClr val="3A525F"/>
                </a:solidFill>
              </a:defRPr>
            </a:lvl6pPr>
            <a:lvl7pPr lvl="6" rtl="0">
              <a:spcBef>
                <a:spcPts val="0"/>
              </a:spcBef>
              <a:spcAft>
                <a:spcPts val="0"/>
              </a:spcAft>
              <a:buClr>
                <a:srgbClr val="3A525F"/>
              </a:buClr>
              <a:buSzPts val="7500"/>
              <a:buNone/>
              <a:defRPr>
                <a:solidFill>
                  <a:srgbClr val="3A525F"/>
                </a:solidFill>
              </a:defRPr>
            </a:lvl7pPr>
            <a:lvl8pPr lvl="7" rtl="0">
              <a:spcBef>
                <a:spcPts val="0"/>
              </a:spcBef>
              <a:spcAft>
                <a:spcPts val="0"/>
              </a:spcAft>
              <a:buClr>
                <a:srgbClr val="3A525F"/>
              </a:buClr>
              <a:buSzPts val="7500"/>
              <a:buNone/>
              <a:defRPr>
                <a:solidFill>
                  <a:srgbClr val="3A525F"/>
                </a:solidFill>
              </a:defRPr>
            </a:lvl8pPr>
            <a:lvl9pPr lvl="8" rtl="0">
              <a:spcBef>
                <a:spcPts val="0"/>
              </a:spcBef>
              <a:spcAft>
                <a:spcPts val="0"/>
              </a:spcAft>
              <a:buClr>
                <a:srgbClr val="3A525F"/>
              </a:buClr>
              <a:buSzPts val="7500"/>
              <a:buNone/>
              <a:defRPr>
                <a:solidFill>
                  <a:srgbClr val="3A525F"/>
                </a:solidFill>
              </a:defRPr>
            </a:lvl9pPr>
          </a:lstStyle>
          <a:p>
            <a:endParaRPr/>
          </a:p>
        </p:txBody>
      </p:sp>
      <p:sp>
        <p:nvSpPr>
          <p:cNvPr id="297" name="Shape 297"/>
          <p:cNvSpPr txBox="1">
            <a:spLocks noGrp="1"/>
          </p:cNvSpPr>
          <p:nvPr>
            <p:ph type="body" idx="1"/>
          </p:nvPr>
        </p:nvSpPr>
        <p:spPr>
          <a:xfrm>
            <a:off x="739541" y="4306400"/>
            <a:ext cx="9685500" cy="8741700"/>
          </a:xfrm>
          <a:prstGeom prst="rect">
            <a:avLst/>
          </a:prstGeom>
        </p:spPr>
        <p:txBody>
          <a:bodyPr spcFirstLastPara="1" wrap="square" lIns="243750" tIns="243750" rIns="243750" bIns="243750" anchor="t" anchorCtr="0"/>
          <a:lstStyle>
            <a:lvl1pPr marL="457200" lvl="0" indent="-431800" rtl="0">
              <a:spcBef>
                <a:spcPts val="0"/>
              </a:spcBef>
              <a:spcAft>
                <a:spcPts val="0"/>
              </a:spcAft>
              <a:buClr>
                <a:srgbClr val="6F7070"/>
              </a:buClr>
              <a:buSzPts val="3200"/>
              <a:buFont typeface="Open Sans"/>
              <a:buChar char="●"/>
              <a:defRPr sz="3200">
                <a:solidFill>
                  <a:srgbClr val="6F7070"/>
                </a:solidFill>
                <a:latin typeface="Open Sans"/>
                <a:ea typeface="Open Sans"/>
                <a:cs typeface="Open Sans"/>
                <a:sym typeface="Open Sans"/>
              </a:defRPr>
            </a:lvl1pPr>
            <a:lvl2pPr marL="914400" lvl="1"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2pPr>
            <a:lvl3pPr marL="1371600" lvl="2"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3pPr>
            <a:lvl4pPr marL="1828800" lvl="3"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4pPr>
            <a:lvl5pPr marL="2286000" lvl="4"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5pPr>
            <a:lvl6pPr marL="2743200" lvl="5"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6pPr>
            <a:lvl7pPr marL="3200400" lvl="6"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7pPr>
            <a:lvl8pPr marL="3657600" lvl="7"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8pPr>
            <a:lvl9pPr marL="4114800" lvl="8" indent="-400050" rtl="0">
              <a:spcBef>
                <a:spcPts val="4300"/>
              </a:spcBef>
              <a:spcAft>
                <a:spcPts val="4300"/>
              </a:spcAft>
              <a:buClr>
                <a:srgbClr val="6F7070"/>
              </a:buClr>
              <a:buSzPts val="2700"/>
              <a:buFont typeface="Open Sans"/>
              <a:buChar char="■"/>
              <a:defRPr sz="2700">
                <a:solidFill>
                  <a:srgbClr val="6F7070"/>
                </a:solidFill>
                <a:latin typeface="Open Sans"/>
                <a:ea typeface="Open Sans"/>
                <a:cs typeface="Open Sans"/>
                <a:sym typeface="Open Sans"/>
              </a:defRPr>
            </a:lvl9pPr>
          </a:lstStyle>
          <a:p>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and spot for images/vector 1">
  <p:cSld name="CUSTOM_2_3_2_1">
    <p:bg>
      <p:bgPr>
        <a:solidFill>
          <a:srgbClr val="3A525F"/>
        </a:solidFill>
        <a:effectLst/>
      </p:bgPr>
    </p:bg>
    <p:spTree>
      <p:nvGrpSpPr>
        <p:cNvPr id="1" name="Shape 299"/>
        <p:cNvGrpSpPr/>
        <p:nvPr/>
      </p:nvGrpSpPr>
      <p:grpSpPr>
        <a:xfrm>
          <a:off x="0" y="0"/>
          <a:ext cx="0" cy="0"/>
          <a:chOff x="0" y="0"/>
          <a:chExt cx="0" cy="0"/>
        </a:xfrm>
      </p:grpSpPr>
      <p:sp>
        <p:nvSpPr>
          <p:cNvPr id="300" name="Shape 300"/>
          <p:cNvSpPr/>
          <p:nvPr/>
        </p:nvSpPr>
        <p:spPr>
          <a:xfrm flipH="1">
            <a:off x="225" y="0"/>
            <a:ext cx="11164200" cy="13716000"/>
          </a:xfrm>
          <a:prstGeom prst="rect">
            <a:avLst/>
          </a:prstGeom>
          <a:solidFill>
            <a:srgbClr val="F9FCFF"/>
          </a:solidFill>
          <a:ln>
            <a:noFill/>
          </a:ln>
        </p:spPr>
        <p:txBody>
          <a:bodyPr spcFirstLastPara="1" wrap="square" lIns="243750" tIns="243750" rIns="243750" bIns="243750" anchor="ctr" anchorCtr="0">
            <a:noAutofit/>
          </a:bodyPr>
          <a:lstStyle/>
          <a:p>
            <a:pPr marL="0" lvl="0" indent="0">
              <a:spcBef>
                <a:spcPts val="0"/>
              </a:spcBef>
              <a:spcAft>
                <a:spcPts val="0"/>
              </a:spcAft>
              <a:buNone/>
            </a:pPr>
            <a:endParaRPr/>
          </a:p>
        </p:txBody>
      </p:sp>
      <p:sp>
        <p:nvSpPr>
          <p:cNvPr id="301" name="Shape 301"/>
          <p:cNvSpPr/>
          <p:nvPr/>
        </p:nvSpPr>
        <p:spPr>
          <a:xfrm>
            <a:off x="11164433" y="0"/>
            <a:ext cx="301500" cy="137160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243750" tIns="121850" rIns="243750" bIns="121850" anchor="ctr" anchorCtr="0">
            <a:noAutofit/>
          </a:bodyPr>
          <a:lstStyle/>
          <a:p>
            <a:pPr marL="0" marR="0" lvl="0" indent="0" algn="ctr" rtl="0">
              <a:spcBef>
                <a:spcPts val="0"/>
              </a:spcBef>
              <a:spcAft>
                <a:spcPts val="0"/>
              </a:spcAft>
              <a:buNone/>
            </a:pPr>
            <a:endParaRPr sz="4800">
              <a:solidFill>
                <a:srgbClr val="FFFFFF"/>
              </a:solidFill>
              <a:latin typeface="Calibri"/>
              <a:ea typeface="Calibri"/>
              <a:cs typeface="Calibri"/>
              <a:sym typeface="Calibri"/>
            </a:endParaRPr>
          </a:p>
        </p:txBody>
      </p:sp>
      <p:sp>
        <p:nvSpPr>
          <p:cNvPr id="302" name="Shape 302"/>
          <p:cNvSpPr txBox="1">
            <a:spLocks noGrp="1"/>
          </p:cNvSpPr>
          <p:nvPr>
            <p:ph type="title"/>
          </p:nvPr>
        </p:nvSpPr>
        <p:spPr>
          <a:xfrm>
            <a:off x="739541" y="523133"/>
            <a:ext cx="9685500" cy="2994300"/>
          </a:xfrm>
          <a:prstGeom prst="rect">
            <a:avLst/>
          </a:prstGeom>
        </p:spPr>
        <p:txBody>
          <a:bodyPr spcFirstLastPara="1" wrap="square" lIns="243750" tIns="243750" rIns="243750" bIns="243750" anchor="ctr" anchorCtr="0"/>
          <a:lstStyle>
            <a:lvl1pPr lvl="0" rtl="0">
              <a:spcBef>
                <a:spcPts val="0"/>
              </a:spcBef>
              <a:spcAft>
                <a:spcPts val="0"/>
              </a:spcAft>
              <a:buClr>
                <a:srgbClr val="3A525F"/>
              </a:buClr>
              <a:buSzPts val="9600"/>
              <a:buFont typeface="Open Sans Light"/>
              <a:buNone/>
              <a:defRPr sz="9600">
                <a:solidFill>
                  <a:srgbClr val="3A525F"/>
                </a:solidFill>
                <a:latin typeface="Open Sans Light"/>
                <a:ea typeface="Open Sans Light"/>
                <a:cs typeface="Open Sans Light"/>
                <a:sym typeface="Open Sans Light"/>
              </a:defRPr>
            </a:lvl1pPr>
            <a:lvl2pPr lvl="1" rtl="0">
              <a:spcBef>
                <a:spcPts val="0"/>
              </a:spcBef>
              <a:spcAft>
                <a:spcPts val="0"/>
              </a:spcAft>
              <a:buClr>
                <a:srgbClr val="3A525F"/>
              </a:buClr>
              <a:buSzPts val="7500"/>
              <a:buNone/>
              <a:defRPr>
                <a:solidFill>
                  <a:srgbClr val="3A525F"/>
                </a:solidFill>
              </a:defRPr>
            </a:lvl2pPr>
            <a:lvl3pPr lvl="2" rtl="0">
              <a:spcBef>
                <a:spcPts val="0"/>
              </a:spcBef>
              <a:spcAft>
                <a:spcPts val="0"/>
              </a:spcAft>
              <a:buClr>
                <a:srgbClr val="3A525F"/>
              </a:buClr>
              <a:buSzPts val="7500"/>
              <a:buNone/>
              <a:defRPr>
                <a:solidFill>
                  <a:srgbClr val="3A525F"/>
                </a:solidFill>
              </a:defRPr>
            </a:lvl3pPr>
            <a:lvl4pPr lvl="3" rtl="0">
              <a:spcBef>
                <a:spcPts val="0"/>
              </a:spcBef>
              <a:spcAft>
                <a:spcPts val="0"/>
              </a:spcAft>
              <a:buClr>
                <a:srgbClr val="3A525F"/>
              </a:buClr>
              <a:buSzPts val="7500"/>
              <a:buNone/>
              <a:defRPr>
                <a:solidFill>
                  <a:srgbClr val="3A525F"/>
                </a:solidFill>
              </a:defRPr>
            </a:lvl4pPr>
            <a:lvl5pPr lvl="4" rtl="0">
              <a:spcBef>
                <a:spcPts val="0"/>
              </a:spcBef>
              <a:spcAft>
                <a:spcPts val="0"/>
              </a:spcAft>
              <a:buClr>
                <a:srgbClr val="3A525F"/>
              </a:buClr>
              <a:buSzPts val="7500"/>
              <a:buNone/>
              <a:defRPr>
                <a:solidFill>
                  <a:srgbClr val="3A525F"/>
                </a:solidFill>
              </a:defRPr>
            </a:lvl5pPr>
            <a:lvl6pPr lvl="5" rtl="0">
              <a:spcBef>
                <a:spcPts val="0"/>
              </a:spcBef>
              <a:spcAft>
                <a:spcPts val="0"/>
              </a:spcAft>
              <a:buClr>
                <a:srgbClr val="3A525F"/>
              </a:buClr>
              <a:buSzPts val="7500"/>
              <a:buNone/>
              <a:defRPr>
                <a:solidFill>
                  <a:srgbClr val="3A525F"/>
                </a:solidFill>
              </a:defRPr>
            </a:lvl6pPr>
            <a:lvl7pPr lvl="6" rtl="0">
              <a:spcBef>
                <a:spcPts val="0"/>
              </a:spcBef>
              <a:spcAft>
                <a:spcPts val="0"/>
              </a:spcAft>
              <a:buClr>
                <a:srgbClr val="3A525F"/>
              </a:buClr>
              <a:buSzPts val="7500"/>
              <a:buNone/>
              <a:defRPr>
                <a:solidFill>
                  <a:srgbClr val="3A525F"/>
                </a:solidFill>
              </a:defRPr>
            </a:lvl7pPr>
            <a:lvl8pPr lvl="7" rtl="0">
              <a:spcBef>
                <a:spcPts val="0"/>
              </a:spcBef>
              <a:spcAft>
                <a:spcPts val="0"/>
              </a:spcAft>
              <a:buClr>
                <a:srgbClr val="3A525F"/>
              </a:buClr>
              <a:buSzPts val="7500"/>
              <a:buNone/>
              <a:defRPr>
                <a:solidFill>
                  <a:srgbClr val="3A525F"/>
                </a:solidFill>
              </a:defRPr>
            </a:lvl8pPr>
            <a:lvl9pPr lvl="8" rtl="0">
              <a:spcBef>
                <a:spcPts val="0"/>
              </a:spcBef>
              <a:spcAft>
                <a:spcPts val="0"/>
              </a:spcAft>
              <a:buClr>
                <a:srgbClr val="3A525F"/>
              </a:buClr>
              <a:buSzPts val="7500"/>
              <a:buNone/>
              <a:defRPr>
                <a:solidFill>
                  <a:srgbClr val="3A525F"/>
                </a:solidFill>
              </a:defRPr>
            </a:lvl9pPr>
          </a:lstStyle>
          <a:p>
            <a:endParaRPr/>
          </a:p>
        </p:txBody>
      </p:sp>
      <p:sp>
        <p:nvSpPr>
          <p:cNvPr id="303" name="Shape 303"/>
          <p:cNvSpPr txBox="1">
            <a:spLocks noGrp="1"/>
          </p:cNvSpPr>
          <p:nvPr>
            <p:ph type="body" idx="1"/>
          </p:nvPr>
        </p:nvSpPr>
        <p:spPr>
          <a:xfrm>
            <a:off x="739541" y="4306400"/>
            <a:ext cx="9685500" cy="8741700"/>
          </a:xfrm>
          <a:prstGeom prst="rect">
            <a:avLst/>
          </a:prstGeom>
        </p:spPr>
        <p:txBody>
          <a:bodyPr spcFirstLastPara="1" wrap="square" lIns="243750" tIns="243750" rIns="243750" bIns="243750" anchor="t" anchorCtr="0"/>
          <a:lstStyle>
            <a:lvl1pPr marL="457200" lvl="0" indent="-431800" rtl="0">
              <a:spcBef>
                <a:spcPts val="0"/>
              </a:spcBef>
              <a:spcAft>
                <a:spcPts val="0"/>
              </a:spcAft>
              <a:buClr>
                <a:srgbClr val="6F7070"/>
              </a:buClr>
              <a:buSzPts val="3200"/>
              <a:buFont typeface="Open Sans"/>
              <a:buChar char="●"/>
              <a:defRPr sz="3200">
                <a:solidFill>
                  <a:srgbClr val="6F7070"/>
                </a:solidFill>
                <a:latin typeface="Open Sans"/>
                <a:ea typeface="Open Sans"/>
                <a:cs typeface="Open Sans"/>
                <a:sym typeface="Open Sans"/>
              </a:defRPr>
            </a:lvl1pPr>
            <a:lvl2pPr marL="914400" lvl="1"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2pPr>
            <a:lvl3pPr marL="1371600" lvl="2"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3pPr>
            <a:lvl4pPr marL="1828800" lvl="3"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4pPr>
            <a:lvl5pPr marL="2286000" lvl="4"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5pPr>
            <a:lvl6pPr marL="2743200" lvl="5"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6pPr>
            <a:lvl7pPr marL="3200400" lvl="6"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7pPr>
            <a:lvl8pPr marL="3657600" lvl="7"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8pPr>
            <a:lvl9pPr marL="4114800" lvl="8" indent="-400050" rtl="0">
              <a:spcBef>
                <a:spcPts val="4300"/>
              </a:spcBef>
              <a:spcAft>
                <a:spcPts val="4300"/>
              </a:spcAft>
              <a:buClr>
                <a:srgbClr val="6F7070"/>
              </a:buClr>
              <a:buSzPts val="2700"/>
              <a:buFont typeface="Open Sans"/>
              <a:buChar char="■"/>
              <a:defRPr sz="2700">
                <a:solidFill>
                  <a:srgbClr val="6F7070"/>
                </a:solidFill>
                <a:latin typeface="Open Sans"/>
                <a:ea typeface="Open Sans"/>
                <a:cs typeface="Open Sans"/>
                <a:sym typeface="Open Sans"/>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Prism bottom">
  <p:cSld name="2_Default">
    <p:spTree>
      <p:nvGrpSpPr>
        <p:cNvPr id="1" name="Shape 65"/>
        <p:cNvGrpSpPr/>
        <p:nvPr/>
      </p:nvGrpSpPr>
      <p:grpSpPr>
        <a:xfrm>
          <a:off x="0" y="0"/>
          <a:ext cx="0" cy="0"/>
          <a:chOff x="0" y="0"/>
          <a:chExt cx="0" cy="0"/>
        </a:xfrm>
      </p:grpSpPr>
      <p:sp>
        <p:nvSpPr>
          <p:cNvPr id="66" name="Shape 66"/>
          <p:cNvSpPr/>
          <p:nvPr/>
        </p:nvSpPr>
        <p:spPr>
          <a:xfrm rot="10800000">
            <a:off x="-584" y="10974520"/>
            <a:ext cx="1134000" cy="1716900"/>
          </a:xfrm>
          <a:custGeom>
            <a:avLst/>
            <a:gdLst/>
            <a:ahLst/>
            <a:cxnLst/>
            <a:rect l="0" t="0" r="0" b="0"/>
            <a:pathLst>
              <a:path w="120000" h="120000" extrusionOk="0">
                <a:moveTo>
                  <a:pt x="0" y="119931"/>
                </a:moveTo>
                <a:lnTo>
                  <a:pt x="119895" y="63310"/>
                </a:lnTo>
                <a:lnTo>
                  <a:pt x="119895" y="0"/>
                </a:lnTo>
                <a:lnTo>
                  <a:pt x="0" y="119931"/>
                </a:lnTo>
              </a:path>
            </a:pathLst>
          </a:custGeom>
          <a:solidFill>
            <a:schemeClr val="accent3"/>
          </a:solidFill>
          <a:ln>
            <a:noFill/>
          </a:ln>
        </p:spPr>
        <p:txBody>
          <a:bodyPr spcFirstLastPara="1" wrap="square" lIns="91450" tIns="45725" rIns="91450" bIns="45725" anchor="ctr" anchorCtr="0">
            <a:noAutofit/>
          </a:bodyPr>
          <a:lstStyle/>
          <a:p>
            <a:pPr marL="0" marR="0" lvl="0" indent="0" algn="l" rtl="0">
              <a:spcBef>
                <a:spcPts val="0"/>
              </a:spcBef>
              <a:spcAft>
                <a:spcPts val="0"/>
              </a:spcAft>
              <a:buNone/>
            </a:pPr>
            <a:endParaRPr sz="7200" b="0" i="0">
              <a:solidFill>
                <a:schemeClr val="dk1"/>
              </a:solidFill>
              <a:latin typeface="Nunito"/>
              <a:ea typeface="Nunito"/>
              <a:cs typeface="Nunito"/>
              <a:sym typeface="Nunito"/>
            </a:endParaRPr>
          </a:p>
        </p:txBody>
      </p:sp>
      <p:sp>
        <p:nvSpPr>
          <p:cNvPr id="67" name="Shape 67"/>
          <p:cNvSpPr/>
          <p:nvPr/>
        </p:nvSpPr>
        <p:spPr>
          <a:xfrm rot="10800000">
            <a:off x="-23114" y="10979254"/>
            <a:ext cx="1455600" cy="4232700"/>
          </a:xfrm>
          <a:custGeom>
            <a:avLst/>
            <a:gdLst/>
            <a:ahLst/>
            <a:cxnLst/>
            <a:rect l="0" t="0" r="0" b="0"/>
            <a:pathLst>
              <a:path w="120000" h="120000" extrusionOk="0">
                <a:moveTo>
                  <a:pt x="0" y="0"/>
                </a:moveTo>
                <a:lnTo>
                  <a:pt x="26531" y="119972"/>
                </a:lnTo>
                <a:lnTo>
                  <a:pt x="119918" y="71396"/>
                </a:lnTo>
                <a:lnTo>
                  <a:pt x="119918" y="0"/>
                </a:lnTo>
                <a:lnTo>
                  <a:pt x="0" y="0"/>
                </a:lnTo>
              </a:path>
            </a:pathLst>
          </a:custGeom>
          <a:solidFill>
            <a:srgbClr val="78E0E6"/>
          </a:solidFill>
          <a:ln>
            <a:noFill/>
          </a:ln>
        </p:spPr>
        <p:txBody>
          <a:bodyPr spcFirstLastPara="1" wrap="square" lIns="91450" tIns="45725" rIns="91450" bIns="45725" anchor="ctr" anchorCtr="0">
            <a:noAutofit/>
          </a:bodyPr>
          <a:lstStyle/>
          <a:p>
            <a:pPr marL="0" marR="0" lvl="0" indent="0" algn="l" rtl="0">
              <a:spcBef>
                <a:spcPts val="0"/>
              </a:spcBef>
              <a:spcAft>
                <a:spcPts val="0"/>
              </a:spcAft>
              <a:buNone/>
            </a:pPr>
            <a:endParaRPr sz="7200" b="0" i="0">
              <a:solidFill>
                <a:schemeClr val="dk1"/>
              </a:solidFill>
              <a:latin typeface="Nunito"/>
              <a:ea typeface="Nunito"/>
              <a:cs typeface="Nunito"/>
              <a:sym typeface="Nunito"/>
            </a:endParaRPr>
          </a:p>
        </p:txBody>
      </p:sp>
      <p:sp>
        <p:nvSpPr>
          <p:cNvPr id="68" name="Shape 68"/>
          <p:cNvSpPr/>
          <p:nvPr/>
        </p:nvSpPr>
        <p:spPr>
          <a:xfrm rot="10800000">
            <a:off x="1088486" y="10979254"/>
            <a:ext cx="2646600" cy="4232700"/>
          </a:xfrm>
          <a:custGeom>
            <a:avLst/>
            <a:gdLst/>
            <a:ahLst/>
            <a:cxnLst/>
            <a:rect l="0" t="0" r="0" b="0"/>
            <a:pathLst>
              <a:path w="120000" h="120000" extrusionOk="0">
                <a:moveTo>
                  <a:pt x="0" y="0"/>
                </a:moveTo>
                <a:lnTo>
                  <a:pt x="119955" y="119972"/>
                </a:lnTo>
                <a:lnTo>
                  <a:pt x="105351" y="0"/>
                </a:lnTo>
                <a:lnTo>
                  <a:pt x="0" y="0"/>
                </a:lnTo>
              </a:path>
            </a:pathLst>
          </a:custGeom>
          <a:solidFill>
            <a:schemeClr val="accent3"/>
          </a:solidFill>
          <a:ln>
            <a:noFill/>
          </a:ln>
        </p:spPr>
        <p:txBody>
          <a:bodyPr spcFirstLastPara="1" wrap="square" lIns="91450" tIns="45725" rIns="91450" bIns="45725" anchor="ctr" anchorCtr="0">
            <a:noAutofit/>
          </a:bodyPr>
          <a:lstStyle/>
          <a:p>
            <a:pPr marL="0" marR="0" lvl="0" indent="0" algn="l" rtl="0">
              <a:spcBef>
                <a:spcPts val="0"/>
              </a:spcBef>
              <a:spcAft>
                <a:spcPts val="0"/>
              </a:spcAft>
              <a:buNone/>
            </a:pPr>
            <a:endParaRPr sz="7200" b="0" i="0">
              <a:solidFill>
                <a:schemeClr val="dk1"/>
              </a:solidFill>
              <a:latin typeface="Nunito"/>
              <a:ea typeface="Nunito"/>
              <a:cs typeface="Nunito"/>
              <a:sym typeface="Nunito"/>
            </a:endParaRPr>
          </a:p>
        </p:txBody>
      </p:sp>
      <p:sp>
        <p:nvSpPr>
          <p:cNvPr id="69" name="Shape 69"/>
          <p:cNvSpPr/>
          <p:nvPr/>
        </p:nvSpPr>
        <p:spPr>
          <a:xfrm rot="10800000">
            <a:off x="1088162" y="10979254"/>
            <a:ext cx="3003300" cy="4232700"/>
          </a:xfrm>
          <a:custGeom>
            <a:avLst/>
            <a:gdLst/>
            <a:ahLst/>
            <a:cxnLst/>
            <a:rect l="0" t="0" r="0" b="0"/>
            <a:pathLst>
              <a:path w="120000" h="120000" extrusionOk="0">
                <a:moveTo>
                  <a:pt x="0" y="0"/>
                </a:moveTo>
                <a:lnTo>
                  <a:pt x="1692" y="89022"/>
                </a:lnTo>
                <a:lnTo>
                  <a:pt x="119960" y="119972"/>
                </a:lnTo>
                <a:lnTo>
                  <a:pt x="14247" y="0"/>
                </a:lnTo>
                <a:lnTo>
                  <a:pt x="0" y="0"/>
                </a:lnTo>
              </a:path>
            </a:pathLst>
          </a:custGeom>
          <a:solidFill>
            <a:srgbClr val="78E0E6"/>
          </a:solidFill>
          <a:ln>
            <a:noFill/>
          </a:ln>
        </p:spPr>
        <p:txBody>
          <a:bodyPr spcFirstLastPara="1" wrap="square" lIns="91450" tIns="45725" rIns="91450" bIns="45725" anchor="ctr" anchorCtr="0">
            <a:noAutofit/>
          </a:bodyPr>
          <a:lstStyle/>
          <a:p>
            <a:pPr marL="0" marR="0" lvl="0" indent="0" algn="l" rtl="0">
              <a:spcBef>
                <a:spcPts val="0"/>
              </a:spcBef>
              <a:spcAft>
                <a:spcPts val="0"/>
              </a:spcAft>
              <a:buNone/>
            </a:pPr>
            <a:endParaRPr sz="7200" b="0" i="0">
              <a:solidFill>
                <a:schemeClr val="dk1"/>
              </a:solidFill>
              <a:latin typeface="Nunito"/>
              <a:ea typeface="Nunito"/>
              <a:cs typeface="Nunito"/>
              <a:sym typeface="Nunito"/>
            </a:endParaRPr>
          </a:p>
        </p:txBody>
      </p:sp>
      <p:sp>
        <p:nvSpPr>
          <p:cNvPr id="70" name="Shape 70"/>
          <p:cNvSpPr/>
          <p:nvPr/>
        </p:nvSpPr>
        <p:spPr>
          <a:xfrm rot="10800000">
            <a:off x="4048030" y="12069455"/>
            <a:ext cx="2785800" cy="3142500"/>
          </a:xfrm>
          <a:custGeom>
            <a:avLst/>
            <a:gdLst/>
            <a:ahLst/>
            <a:cxnLst/>
            <a:rect l="0" t="0" r="0" b="0"/>
            <a:pathLst>
              <a:path w="120000" h="120000" extrusionOk="0">
                <a:moveTo>
                  <a:pt x="90276" y="0"/>
                </a:moveTo>
                <a:lnTo>
                  <a:pt x="0" y="73550"/>
                </a:lnTo>
                <a:lnTo>
                  <a:pt x="119957" y="119962"/>
                </a:lnTo>
                <a:lnTo>
                  <a:pt x="118131" y="0"/>
                </a:lnTo>
                <a:lnTo>
                  <a:pt x="90276" y="0"/>
                </a:lnTo>
              </a:path>
            </a:pathLst>
          </a:custGeom>
          <a:solidFill>
            <a:schemeClr val="accent3"/>
          </a:solidFill>
          <a:ln>
            <a:noFill/>
          </a:ln>
        </p:spPr>
        <p:txBody>
          <a:bodyPr spcFirstLastPara="1" wrap="square" lIns="91450" tIns="45725" rIns="91450" bIns="45725" anchor="ctr" anchorCtr="0">
            <a:noAutofit/>
          </a:bodyPr>
          <a:lstStyle/>
          <a:p>
            <a:pPr marL="0" marR="0" lvl="0" indent="0" algn="l" rtl="0">
              <a:spcBef>
                <a:spcPts val="0"/>
              </a:spcBef>
              <a:spcAft>
                <a:spcPts val="0"/>
              </a:spcAft>
              <a:buNone/>
            </a:pPr>
            <a:endParaRPr sz="7200" b="0" i="0">
              <a:solidFill>
                <a:schemeClr val="dk1"/>
              </a:solidFill>
              <a:latin typeface="Nunito"/>
              <a:ea typeface="Nunito"/>
              <a:cs typeface="Nunito"/>
              <a:sym typeface="Nunito"/>
            </a:endParaRPr>
          </a:p>
        </p:txBody>
      </p:sp>
      <p:sp>
        <p:nvSpPr>
          <p:cNvPr id="71" name="Shape 71"/>
          <p:cNvSpPr/>
          <p:nvPr/>
        </p:nvSpPr>
        <p:spPr>
          <a:xfrm rot="10800000">
            <a:off x="4734364" y="13286255"/>
            <a:ext cx="2169000" cy="1925700"/>
          </a:xfrm>
          <a:custGeom>
            <a:avLst/>
            <a:gdLst/>
            <a:ahLst/>
            <a:cxnLst/>
            <a:rect l="0" t="0" r="0" b="0"/>
            <a:pathLst>
              <a:path w="120000" h="120000" extrusionOk="0">
                <a:moveTo>
                  <a:pt x="0" y="0"/>
                </a:moveTo>
                <a:lnTo>
                  <a:pt x="3929" y="119938"/>
                </a:lnTo>
                <a:lnTo>
                  <a:pt x="119945" y="0"/>
                </a:lnTo>
                <a:lnTo>
                  <a:pt x="0" y="0"/>
                </a:lnTo>
              </a:path>
            </a:pathLst>
          </a:custGeom>
          <a:solidFill>
            <a:srgbClr val="78E0E6"/>
          </a:solidFill>
          <a:ln>
            <a:noFill/>
          </a:ln>
        </p:spPr>
        <p:txBody>
          <a:bodyPr spcFirstLastPara="1" wrap="square" lIns="91450" tIns="45725" rIns="91450" bIns="45725" anchor="ctr" anchorCtr="0">
            <a:noAutofit/>
          </a:bodyPr>
          <a:lstStyle/>
          <a:p>
            <a:pPr marL="0" marR="0" lvl="0" indent="0" algn="l" rtl="0">
              <a:spcBef>
                <a:spcPts val="0"/>
              </a:spcBef>
              <a:spcAft>
                <a:spcPts val="0"/>
              </a:spcAft>
              <a:buNone/>
            </a:pPr>
            <a:endParaRPr sz="7200" b="0" i="0">
              <a:solidFill>
                <a:schemeClr val="dk1"/>
              </a:solidFill>
              <a:latin typeface="Nunito"/>
              <a:ea typeface="Nunito"/>
              <a:cs typeface="Nunito"/>
              <a:sym typeface="Nunito"/>
            </a:endParaRPr>
          </a:p>
        </p:txBody>
      </p:sp>
      <p:sp>
        <p:nvSpPr>
          <p:cNvPr id="72" name="Shape 72"/>
          <p:cNvSpPr/>
          <p:nvPr/>
        </p:nvSpPr>
        <p:spPr>
          <a:xfrm rot="10800000">
            <a:off x="6810988" y="13286018"/>
            <a:ext cx="2812200" cy="1925700"/>
          </a:xfrm>
          <a:custGeom>
            <a:avLst/>
            <a:gdLst/>
            <a:ahLst/>
            <a:cxnLst/>
            <a:rect l="0" t="0" r="0" b="0"/>
            <a:pathLst>
              <a:path w="120000" h="120000" extrusionOk="0">
                <a:moveTo>
                  <a:pt x="0" y="0"/>
                </a:moveTo>
                <a:lnTo>
                  <a:pt x="119957" y="119938"/>
                </a:lnTo>
                <a:lnTo>
                  <a:pt x="116928" y="0"/>
                </a:lnTo>
                <a:lnTo>
                  <a:pt x="0" y="0"/>
                </a:lnTo>
              </a:path>
            </a:pathLst>
          </a:custGeom>
          <a:solidFill>
            <a:schemeClr val="accent3"/>
          </a:solidFill>
          <a:ln>
            <a:noFill/>
          </a:ln>
        </p:spPr>
        <p:txBody>
          <a:bodyPr spcFirstLastPara="1" wrap="square" lIns="91450" tIns="45725" rIns="91450" bIns="45725" anchor="ctr" anchorCtr="0">
            <a:noAutofit/>
          </a:bodyPr>
          <a:lstStyle/>
          <a:p>
            <a:pPr marL="0" marR="0" lvl="0" indent="0" algn="l" rtl="0">
              <a:spcBef>
                <a:spcPts val="0"/>
              </a:spcBef>
              <a:spcAft>
                <a:spcPts val="0"/>
              </a:spcAft>
              <a:buNone/>
            </a:pPr>
            <a:endParaRPr sz="7200" b="0" i="0">
              <a:solidFill>
                <a:schemeClr val="dk1"/>
              </a:solidFill>
              <a:latin typeface="Nunito"/>
              <a:ea typeface="Nunito"/>
              <a:cs typeface="Nunito"/>
              <a:sym typeface="Nunito"/>
            </a:endParaRPr>
          </a:p>
        </p:txBody>
      </p:sp>
      <p:sp>
        <p:nvSpPr>
          <p:cNvPr id="73" name="Shape 73"/>
          <p:cNvSpPr/>
          <p:nvPr/>
        </p:nvSpPr>
        <p:spPr>
          <a:xfrm rot="10800000">
            <a:off x="6784550" y="11692054"/>
            <a:ext cx="4137300" cy="3519900"/>
          </a:xfrm>
          <a:custGeom>
            <a:avLst/>
            <a:gdLst/>
            <a:ahLst/>
            <a:cxnLst/>
            <a:rect l="0" t="0" r="0" b="0"/>
            <a:pathLst>
              <a:path w="120000" h="120000" extrusionOk="0">
                <a:moveTo>
                  <a:pt x="0" y="0"/>
                </a:moveTo>
                <a:lnTo>
                  <a:pt x="53937" y="119966"/>
                </a:lnTo>
                <a:lnTo>
                  <a:pt x="119971" y="65643"/>
                </a:lnTo>
                <a:lnTo>
                  <a:pt x="38436" y="0"/>
                </a:lnTo>
                <a:lnTo>
                  <a:pt x="0" y="0"/>
                </a:lnTo>
              </a:path>
            </a:pathLst>
          </a:custGeom>
          <a:solidFill>
            <a:srgbClr val="78E0E6"/>
          </a:solidFill>
          <a:ln>
            <a:noFill/>
          </a:ln>
        </p:spPr>
        <p:txBody>
          <a:bodyPr spcFirstLastPara="1" wrap="square" lIns="91450" tIns="45725" rIns="91450" bIns="45725" anchor="ctr" anchorCtr="0">
            <a:noAutofit/>
          </a:bodyPr>
          <a:lstStyle/>
          <a:p>
            <a:pPr marL="0" marR="0" lvl="0" indent="0" algn="l" rtl="0">
              <a:spcBef>
                <a:spcPts val="0"/>
              </a:spcBef>
              <a:spcAft>
                <a:spcPts val="0"/>
              </a:spcAft>
              <a:buNone/>
            </a:pPr>
            <a:endParaRPr sz="7200" b="0" i="0">
              <a:solidFill>
                <a:schemeClr val="dk1"/>
              </a:solidFill>
              <a:latin typeface="Nunito"/>
              <a:ea typeface="Nunito"/>
              <a:cs typeface="Nunito"/>
              <a:sym typeface="Nunito"/>
            </a:endParaRPr>
          </a:p>
        </p:txBody>
      </p:sp>
      <p:sp>
        <p:nvSpPr>
          <p:cNvPr id="74" name="Shape 74"/>
          <p:cNvSpPr/>
          <p:nvPr/>
        </p:nvSpPr>
        <p:spPr>
          <a:xfrm rot="10800000">
            <a:off x="9061459" y="11714356"/>
            <a:ext cx="4346100" cy="3519900"/>
          </a:xfrm>
          <a:custGeom>
            <a:avLst/>
            <a:gdLst/>
            <a:ahLst/>
            <a:cxnLst/>
            <a:rect l="0" t="0" r="0" b="0"/>
            <a:pathLst>
              <a:path w="120000" h="120000" extrusionOk="0">
                <a:moveTo>
                  <a:pt x="26270" y="0"/>
                </a:moveTo>
                <a:lnTo>
                  <a:pt x="0" y="59126"/>
                </a:lnTo>
                <a:lnTo>
                  <a:pt x="119972" y="119966"/>
                </a:lnTo>
                <a:lnTo>
                  <a:pt x="68629" y="0"/>
                </a:lnTo>
                <a:lnTo>
                  <a:pt x="26270" y="0"/>
                </a:lnTo>
              </a:path>
            </a:pathLst>
          </a:custGeom>
          <a:solidFill>
            <a:schemeClr val="accent2"/>
          </a:solidFill>
          <a:ln>
            <a:noFill/>
          </a:ln>
        </p:spPr>
        <p:txBody>
          <a:bodyPr spcFirstLastPara="1" wrap="square" lIns="91450" tIns="45725" rIns="91450" bIns="45725" anchor="ctr" anchorCtr="0">
            <a:noAutofit/>
          </a:bodyPr>
          <a:lstStyle/>
          <a:p>
            <a:pPr marL="0" marR="0" lvl="0" indent="0" algn="l" rtl="0">
              <a:spcBef>
                <a:spcPts val="0"/>
              </a:spcBef>
              <a:spcAft>
                <a:spcPts val="0"/>
              </a:spcAft>
              <a:buNone/>
            </a:pPr>
            <a:endParaRPr sz="7200" b="0" i="0">
              <a:solidFill>
                <a:schemeClr val="dk1"/>
              </a:solidFill>
              <a:latin typeface="Nunito"/>
              <a:ea typeface="Nunito"/>
              <a:cs typeface="Nunito"/>
              <a:sym typeface="Nunito"/>
            </a:endParaRPr>
          </a:p>
        </p:txBody>
      </p:sp>
      <p:sp>
        <p:nvSpPr>
          <p:cNvPr id="75" name="Shape 75"/>
          <p:cNvSpPr/>
          <p:nvPr/>
        </p:nvSpPr>
        <p:spPr>
          <a:xfrm rot="10800000">
            <a:off x="14349087" y="15016654"/>
            <a:ext cx="369600" cy="195300"/>
          </a:xfrm>
          <a:custGeom>
            <a:avLst/>
            <a:gdLst/>
            <a:ahLst/>
            <a:cxnLst/>
            <a:rect l="0" t="0" r="0" b="0"/>
            <a:pathLst>
              <a:path w="120000" h="120000" extrusionOk="0">
                <a:moveTo>
                  <a:pt x="35935" y="0"/>
                </a:moveTo>
                <a:lnTo>
                  <a:pt x="0" y="119393"/>
                </a:lnTo>
                <a:lnTo>
                  <a:pt x="119679" y="0"/>
                </a:lnTo>
                <a:lnTo>
                  <a:pt x="35935" y="0"/>
                </a:lnTo>
              </a:path>
            </a:pathLst>
          </a:custGeom>
          <a:solidFill>
            <a:srgbClr val="146899"/>
          </a:solidFill>
          <a:ln>
            <a:noFill/>
          </a:ln>
        </p:spPr>
        <p:txBody>
          <a:bodyPr spcFirstLastPara="1" wrap="square" lIns="91450" tIns="45725" rIns="91450" bIns="45725" anchor="ctr" anchorCtr="0">
            <a:noAutofit/>
          </a:bodyPr>
          <a:lstStyle/>
          <a:p>
            <a:pPr marL="0" marR="0" lvl="0" indent="0" algn="l" rtl="0">
              <a:spcBef>
                <a:spcPts val="0"/>
              </a:spcBef>
              <a:spcAft>
                <a:spcPts val="0"/>
              </a:spcAft>
              <a:buNone/>
            </a:pPr>
            <a:endParaRPr sz="7200" b="0" i="0">
              <a:solidFill>
                <a:schemeClr val="dk1"/>
              </a:solidFill>
              <a:latin typeface="Nunito"/>
              <a:ea typeface="Nunito"/>
              <a:cs typeface="Nunito"/>
              <a:sym typeface="Nunito"/>
            </a:endParaRPr>
          </a:p>
        </p:txBody>
      </p:sp>
      <p:sp>
        <p:nvSpPr>
          <p:cNvPr id="76" name="Shape 76"/>
          <p:cNvSpPr/>
          <p:nvPr/>
        </p:nvSpPr>
        <p:spPr>
          <a:xfrm rot="10800000">
            <a:off x="14587895" y="15016654"/>
            <a:ext cx="225600" cy="195300"/>
          </a:xfrm>
          <a:custGeom>
            <a:avLst/>
            <a:gdLst/>
            <a:ahLst/>
            <a:cxnLst/>
            <a:rect l="0" t="0" r="0" b="0"/>
            <a:pathLst>
              <a:path w="120000" h="120000" extrusionOk="0">
                <a:moveTo>
                  <a:pt x="0" y="0"/>
                </a:moveTo>
                <a:lnTo>
                  <a:pt x="61298" y="119393"/>
                </a:lnTo>
                <a:lnTo>
                  <a:pt x="119480" y="0"/>
                </a:lnTo>
                <a:lnTo>
                  <a:pt x="0" y="0"/>
                </a:lnTo>
              </a:path>
            </a:pathLst>
          </a:custGeom>
          <a:solidFill>
            <a:srgbClr val="146899"/>
          </a:solidFill>
          <a:ln>
            <a:noFill/>
          </a:ln>
        </p:spPr>
        <p:txBody>
          <a:bodyPr spcFirstLastPara="1" wrap="square" lIns="91450" tIns="45725" rIns="91450" bIns="45725" anchor="ctr" anchorCtr="0">
            <a:noAutofit/>
          </a:bodyPr>
          <a:lstStyle/>
          <a:p>
            <a:pPr marL="0" marR="0" lvl="0" indent="0" algn="l" rtl="0">
              <a:spcBef>
                <a:spcPts val="0"/>
              </a:spcBef>
              <a:spcAft>
                <a:spcPts val="0"/>
              </a:spcAft>
              <a:buNone/>
            </a:pPr>
            <a:endParaRPr sz="7200" b="0" i="0">
              <a:solidFill>
                <a:schemeClr val="dk1"/>
              </a:solidFill>
              <a:latin typeface="Nunito"/>
              <a:ea typeface="Nunito"/>
              <a:cs typeface="Nunito"/>
              <a:sym typeface="Nunito"/>
            </a:endParaRPr>
          </a:p>
        </p:txBody>
      </p:sp>
      <p:sp>
        <p:nvSpPr>
          <p:cNvPr id="77" name="Shape 77"/>
          <p:cNvSpPr/>
          <p:nvPr/>
        </p:nvSpPr>
        <p:spPr>
          <a:xfrm rot="10800000">
            <a:off x="13363106" y="12801326"/>
            <a:ext cx="2646600" cy="2259900"/>
          </a:xfrm>
          <a:custGeom>
            <a:avLst/>
            <a:gdLst/>
            <a:ahLst/>
            <a:cxnLst/>
            <a:rect l="0" t="0" r="0" b="0"/>
            <a:pathLst>
              <a:path w="120000" h="120000" extrusionOk="0">
                <a:moveTo>
                  <a:pt x="119955" y="81832"/>
                </a:moveTo>
                <a:lnTo>
                  <a:pt x="58436" y="0"/>
                </a:lnTo>
                <a:lnTo>
                  <a:pt x="0" y="119947"/>
                </a:lnTo>
                <a:lnTo>
                  <a:pt x="119955" y="81832"/>
                </a:lnTo>
              </a:path>
            </a:pathLst>
          </a:custGeom>
          <a:solidFill>
            <a:schemeClr val="accent2"/>
          </a:solidFill>
          <a:ln>
            <a:noFill/>
          </a:ln>
        </p:spPr>
        <p:txBody>
          <a:bodyPr spcFirstLastPara="1" wrap="square" lIns="91450" tIns="45725" rIns="91450" bIns="45725" anchor="ctr" anchorCtr="0">
            <a:noAutofit/>
          </a:bodyPr>
          <a:lstStyle/>
          <a:p>
            <a:pPr marL="0" marR="0" lvl="0" indent="0" algn="l" rtl="0">
              <a:spcBef>
                <a:spcPts val="0"/>
              </a:spcBef>
              <a:spcAft>
                <a:spcPts val="0"/>
              </a:spcAft>
              <a:buNone/>
            </a:pPr>
            <a:endParaRPr sz="7200" b="0" i="0">
              <a:solidFill>
                <a:schemeClr val="dk1"/>
              </a:solidFill>
              <a:latin typeface="Nunito"/>
              <a:ea typeface="Nunito"/>
              <a:cs typeface="Nunito"/>
              <a:sym typeface="Nunito"/>
            </a:endParaRPr>
          </a:p>
        </p:txBody>
      </p:sp>
      <p:sp>
        <p:nvSpPr>
          <p:cNvPr id="78" name="Shape 78"/>
          <p:cNvSpPr/>
          <p:nvPr/>
        </p:nvSpPr>
        <p:spPr>
          <a:xfrm rot="10800000">
            <a:off x="14704977" y="12801088"/>
            <a:ext cx="2985600" cy="2259900"/>
          </a:xfrm>
          <a:custGeom>
            <a:avLst/>
            <a:gdLst/>
            <a:ahLst/>
            <a:cxnLst/>
            <a:rect l="0" t="0" r="0" b="0"/>
            <a:pathLst>
              <a:path w="120000" h="120000" extrusionOk="0">
                <a:moveTo>
                  <a:pt x="119960" y="0"/>
                </a:moveTo>
                <a:lnTo>
                  <a:pt x="0" y="32670"/>
                </a:lnTo>
                <a:lnTo>
                  <a:pt x="68158" y="119947"/>
                </a:lnTo>
                <a:lnTo>
                  <a:pt x="119960" y="0"/>
                </a:lnTo>
              </a:path>
            </a:pathLst>
          </a:custGeom>
          <a:solidFill>
            <a:srgbClr val="146899"/>
          </a:solidFill>
          <a:ln>
            <a:noFill/>
          </a:ln>
        </p:spPr>
        <p:txBody>
          <a:bodyPr spcFirstLastPara="1" wrap="square" lIns="91450" tIns="45725" rIns="91450" bIns="45725" anchor="ctr" anchorCtr="0">
            <a:noAutofit/>
          </a:bodyPr>
          <a:lstStyle/>
          <a:p>
            <a:pPr marL="0" marR="0" lvl="0" indent="0" algn="l" rtl="0">
              <a:spcBef>
                <a:spcPts val="0"/>
              </a:spcBef>
              <a:spcAft>
                <a:spcPts val="0"/>
              </a:spcAft>
              <a:buNone/>
            </a:pPr>
            <a:endParaRPr sz="7200" b="0" i="0">
              <a:solidFill>
                <a:schemeClr val="dk1"/>
              </a:solidFill>
              <a:latin typeface="Nunito"/>
              <a:ea typeface="Nunito"/>
              <a:cs typeface="Nunito"/>
              <a:sym typeface="Nunito"/>
            </a:endParaRPr>
          </a:p>
        </p:txBody>
      </p:sp>
      <p:sp>
        <p:nvSpPr>
          <p:cNvPr id="79" name="Shape 79"/>
          <p:cNvSpPr/>
          <p:nvPr/>
        </p:nvSpPr>
        <p:spPr>
          <a:xfrm rot="10800000">
            <a:off x="14696292" y="14403154"/>
            <a:ext cx="2985600" cy="808800"/>
          </a:xfrm>
          <a:custGeom>
            <a:avLst/>
            <a:gdLst/>
            <a:ahLst/>
            <a:cxnLst/>
            <a:rect l="0" t="0" r="0" b="0"/>
            <a:pathLst>
              <a:path w="120000" h="120000" extrusionOk="0">
                <a:moveTo>
                  <a:pt x="2415" y="0"/>
                </a:moveTo>
                <a:lnTo>
                  <a:pt x="0" y="119854"/>
                </a:lnTo>
                <a:lnTo>
                  <a:pt x="119960" y="28759"/>
                </a:lnTo>
                <a:lnTo>
                  <a:pt x="115287" y="0"/>
                </a:lnTo>
                <a:lnTo>
                  <a:pt x="2415" y="0"/>
                </a:lnTo>
              </a:path>
            </a:pathLst>
          </a:custGeom>
          <a:solidFill>
            <a:srgbClr val="0D4566"/>
          </a:solidFill>
          <a:ln>
            <a:noFill/>
          </a:ln>
        </p:spPr>
        <p:txBody>
          <a:bodyPr spcFirstLastPara="1" wrap="square" lIns="91450" tIns="45725" rIns="91450" bIns="45725" anchor="ctr" anchorCtr="0">
            <a:noAutofit/>
          </a:bodyPr>
          <a:lstStyle/>
          <a:p>
            <a:pPr marL="0" marR="0" lvl="0" indent="0" algn="l" rtl="0">
              <a:spcBef>
                <a:spcPts val="0"/>
              </a:spcBef>
              <a:spcAft>
                <a:spcPts val="0"/>
              </a:spcAft>
              <a:buNone/>
            </a:pPr>
            <a:endParaRPr sz="7200" b="0" i="0">
              <a:solidFill>
                <a:schemeClr val="dk1"/>
              </a:solidFill>
              <a:latin typeface="Nunito"/>
              <a:ea typeface="Nunito"/>
              <a:cs typeface="Nunito"/>
              <a:sym typeface="Nunito"/>
            </a:endParaRPr>
          </a:p>
        </p:txBody>
      </p:sp>
      <p:sp>
        <p:nvSpPr>
          <p:cNvPr id="80" name="Shape 80"/>
          <p:cNvSpPr/>
          <p:nvPr/>
        </p:nvSpPr>
        <p:spPr>
          <a:xfrm rot="10800000">
            <a:off x="17593531" y="14403154"/>
            <a:ext cx="942900" cy="808800"/>
          </a:xfrm>
          <a:custGeom>
            <a:avLst/>
            <a:gdLst/>
            <a:ahLst/>
            <a:cxnLst/>
            <a:rect l="0" t="0" r="0" b="0"/>
            <a:pathLst>
              <a:path w="120000" h="120000" extrusionOk="0">
                <a:moveTo>
                  <a:pt x="0" y="0"/>
                </a:moveTo>
                <a:lnTo>
                  <a:pt x="112209" y="119854"/>
                </a:lnTo>
                <a:lnTo>
                  <a:pt x="119874" y="0"/>
                </a:lnTo>
                <a:lnTo>
                  <a:pt x="0" y="0"/>
                </a:lnTo>
              </a:path>
            </a:pathLst>
          </a:custGeom>
          <a:solidFill>
            <a:schemeClr val="accent1"/>
          </a:solidFill>
          <a:ln>
            <a:noFill/>
          </a:ln>
        </p:spPr>
        <p:txBody>
          <a:bodyPr spcFirstLastPara="1" wrap="square" lIns="91450" tIns="45725" rIns="91450" bIns="45725" anchor="ctr" anchorCtr="0">
            <a:noAutofit/>
          </a:bodyPr>
          <a:lstStyle/>
          <a:p>
            <a:pPr marL="0" marR="0" lvl="0" indent="0" algn="l" rtl="0">
              <a:spcBef>
                <a:spcPts val="0"/>
              </a:spcBef>
              <a:spcAft>
                <a:spcPts val="0"/>
              </a:spcAft>
              <a:buNone/>
            </a:pPr>
            <a:endParaRPr sz="7200" b="0" i="0">
              <a:solidFill>
                <a:schemeClr val="dk1"/>
              </a:solidFill>
              <a:latin typeface="Nunito"/>
              <a:ea typeface="Nunito"/>
              <a:cs typeface="Nunito"/>
              <a:sym typeface="Nunito"/>
            </a:endParaRPr>
          </a:p>
        </p:txBody>
      </p:sp>
      <p:sp>
        <p:nvSpPr>
          <p:cNvPr id="81" name="Shape 81"/>
          <p:cNvSpPr/>
          <p:nvPr/>
        </p:nvSpPr>
        <p:spPr>
          <a:xfrm rot="10800000">
            <a:off x="15987135" y="12805691"/>
            <a:ext cx="2916000" cy="1642500"/>
          </a:xfrm>
          <a:custGeom>
            <a:avLst/>
            <a:gdLst/>
            <a:ahLst/>
            <a:cxnLst/>
            <a:rect l="0" t="0" r="0" b="0"/>
            <a:pathLst>
              <a:path w="120000" h="120000" extrusionOk="0">
                <a:moveTo>
                  <a:pt x="119959" y="119928"/>
                </a:moveTo>
                <a:lnTo>
                  <a:pt x="50165" y="0"/>
                </a:lnTo>
                <a:lnTo>
                  <a:pt x="0" y="95179"/>
                </a:lnTo>
                <a:lnTo>
                  <a:pt x="119959" y="119928"/>
                </a:lnTo>
              </a:path>
            </a:pathLst>
          </a:custGeom>
          <a:solidFill>
            <a:schemeClr val="accent2"/>
          </a:solidFill>
          <a:ln>
            <a:noFill/>
          </a:ln>
        </p:spPr>
        <p:txBody>
          <a:bodyPr spcFirstLastPara="1" wrap="square" lIns="91450" tIns="45725" rIns="91450" bIns="45725" anchor="ctr" anchorCtr="0">
            <a:noAutofit/>
          </a:bodyPr>
          <a:lstStyle/>
          <a:p>
            <a:pPr marL="0" marR="0" lvl="0" indent="0" algn="l" rtl="0">
              <a:spcBef>
                <a:spcPts val="0"/>
              </a:spcBef>
              <a:spcAft>
                <a:spcPts val="0"/>
              </a:spcAft>
              <a:buNone/>
            </a:pPr>
            <a:endParaRPr sz="7200" b="0" i="0">
              <a:solidFill>
                <a:schemeClr val="dk1"/>
              </a:solidFill>
              <a:latin typeface="Nunito"/>
              <a:ea typeface="Nunito"/>
              <a:cs typeface="Nunito"/>
              <a:sym typeface="Nunito"/>
            </a:endParaRPr>
          </a:p>
        </p:txBody>
      </p:sp>
      <p:sp>
        <p:nvSpPr>
          <p:cNvPr id="82" name="Shape 82"/>
          <p:cNvSpPr/>
          <p:nvPr/>
        </p:nvSpPr>
        <p:spPr>
          <a:xfrm rot="10800000">
            <a:off x="17659105" y="13166861"/>
            <a:ext cx="1760400" cy="2112000"/>
          </a:xfrm>
          <a:custGeom>
            <a:avLst/>
            <a:gdLst/>
            <a:ahLst/>
            <a:cxnLst/>
            <a:rect l="0" t="0" r="0" b="0"/>
            <a:pathLst>
              <a:path w="120000" h="120000" extrusionOk="0">
                <a:moveTo>
                  <a:pt x="0" y="0"/>
                </a:moveTo>
                <a:lnTo>
                  <a:pt x="36866" y="119944"/>
                </a:lnTo>
                <a:lnTo>
                  <a:pt x="119932" y="45930"/>
                </a:lnTo>
                <a:lnTo>
                  <a:pt x="59966" y="0"/>
                </a:lnTo>
                <a:lnTo>
                  <a:pt x="0" y="0"/>
                </a:lnTo>
              </a:path>
            </a:pathLst>
          </a:custGeom>
          <a:solidFill>
            <a:schemeClr val="accent1"/>
          </a:solidFill>
          <a:ln>
            <a:noFill/>
          </a:ln>
        </p:spPr>
        <p:txBody>
          <a:bodyPr spcFirstLastPara="1" wrap="square" lIns="91450" tIns="45725" rIns="91450" bIns="45725" anchor="ctr" anchorCtr="0">
            <a:noAutofit/>
          </a:bodyPr>
          <a:lstStyle/>
          <a:p>
            <a:pPr marL="0" marR="0" lvl="0" indent="0" algn="l" rtl="0">
              <a:spcBef>
                <a:spcPts val="0"/>
              </a:spcBef>
              <a:spcAft>
                <a:spcPts val="0"/>
              </a:spcAft>
              <a:buNone/>
            </a:pPr>
            <a:endParaRPr sz="7200" b="0" i="0">
              <a:solidFill>
                <a:schemeClr val="dk1"/>
              </a:solidFill>
              <a:latin typeface="Nunito"/>
              <a:ea typeface="Nunito"/>
              <a:cs typeface="Nunito"/>
              <a:sym typeface="Nunito"/>
            </a:endParaRPr>
          </a:p>
        </p:txBody>
      </p:sp>
      <p:sp>
        <p:nvSpPr>
          <p:cNvPr id="83" name="Shape 83"/>
          <p:cNvSpPr/>
          <p:nvPr/>
        </p:nvSpPr>
        <p:spPr>
          <a:xfrm rot="10800000">
            <a:off x="18836347" y="11955324"/>
            <a:ext cx="5232300" cy="2976900"/>
          </a:xfrm>
          <a:custGeom>
            <a:avLst/>
            <a:gdLst/>
            <a:ahLst/>
            <a:cxnLst/>
            <a:rect l="0" t="0" r="0" b="0"/>
            <a:pathLst>
              <a:path w="120000" h="120000" extrusionOk="0">
                <a:moveTo>
                  <a:pt x="119977" y="70370"/>
                </a:moveTo>
                <a:lnTo>
                  <a:pt x="19273" y="0"/>
                </a:lnTo>
                <a:lnTo>
                  <a:pt x="0" y="119960"/>
                </a:lnTo>
                <a:lnTo>
                  <a:pt x="119977" y="70370"/>
                </a:lnTo>
              </a:path>
            </a:pathLst>
          </a:custGeom>
          <a:solidFill>
            <a:srgbClr val="0A2C5B"/>
          </a:solidFill>
          <a:ln>
            <a:noFill/>
          </a:ln>
        </p:spPr>
        <p:txBody>
          <a:bodyPr spcFirstLastPara="1" wrap="square" lIns="91450" tIns="45725" rIns="91450" bIns="45725" anchor="ctr" anchorCtr="0">
            <a:noAutofit/>
          </a:bodyPr>
          <a:lstStyle/>
          <a:p>
            <a:pPr marL="0" marR="0" lvl="0" indent="0" algn="l" rtl="0">
              <a:spcBef>
                <a:spcPts val="0"/>
              </a:spcBef>
              <a:spcAft>
                <a:spcPts val="0"/>
              </a:spcAft>
              <a:buNone/>
            </a:pPr>
            <a:endParaRPr sz="7200" b="0" i="0">
              <a:solidFill>
                <a:schemeClr val="dk1"/>
              </a:solidFill>
              <a:latin typeface="Nunito"/>
              <a:ea typeface="Nunito"/>
              <a:cs typeface="Nunito"/>
              <a:sym typeface="Nunito"/>
            </a:endParaRPr>
          </a:p>
        </p:txBody>
      </p:sp>
      <p:sp>
        <p:nvSpPr>
          <p:cNvPr id="84" name="Shape 84"/>
          <p:cNvSpPr/>
          <p:nvPr/>
        </p:nvSpPr>
        <p:spPr>
          <a:xfrm rot="10800000">
            <a:off x="18853475" y="13167097"/>
            <a:ext cx="4394100" cy="2112000"/>
          </a:xfrm>
          <a:custGeom>
            <a:avLst/>
            <a:gdLst/>
            <a:ahLst/>
            <a:cxnLst/>
            <a:rect l="0" t="0" r="0" b="0"/>
            <a:pathLst>
              <a:path w="120000" h="120000" extrusionOk="0">
                <a:moveTo>
                  <a:pt x="25195" y="0"/>
                </a:moveTo>
                <a:lnTo>
                  <a:pt x="0" y="20867"/>
                </a:lnTo>
                <a:lnTo>
                  <a:pt x="119973" y="119944"/>
                </a:lnTo>
                <a:lnTo>
                  <a:pt x="105195" y="0"/>
                </a:lnTo>
                <a:lnTo>
                  <a:pt x="25195" y="0"/>
                </a:lnTo>
              </a:path>
            </a:pathLst>
          </a:custGeom>
          <a:solidFill>
            <a:srgbClr val="104388"/>
          </a:solidFill>
          <a:ln>
            <a:noFill/>
          </a:ln>
        </p:spPr>
        <p:txBody>
          <a:bodyPr spcFirstLastPara="1" wrap="square" lIns="91450" tIns="45725" rIns="91450" bIns="45725" anchor="ctr" anchorCtr="0">
            <a:noAutofit/>
          </a:bodyPr>
          <a:lstStyle/>
          <a:p>
            <a:pPr marL="0" marR="0" lvl="0" indent="0" algn="l" rtl="0">
              <a:spcBef>
                <a:spcPts val="0"/>
              </a:spcBef>
              <a:spcAft>
                <a:spcPts val="0"/>
              </a:spcAft>
              <a:buNone/>
            </a:pPr>
            <a:endParaRPr sz="7200" b="0" i="0">
              <a:solidFill>
                <a:schemeClr val="dk1"/>
              </a:solidFill>
              <a:latin typeface="Nunito"/>
              <a:ea typeface="Nunito"/>
              <a:cs typeface="Nunito"/>
              <a:sym typeface="Nunito"/>
            </a:endParaRPr>
          </a:p>
        </p:txBody>
      </p:sp>
      <p:sp>
        <p:nvSpPr>
          <p:cNvPr id="85" name="Shape 85"/>
          <p:cNvSpPr/>
          <p:nvPr/>
        </p:nvSpPr>
        <p:spPr>
          <a:xfrm rot="10800000">
            <a:off x="22326275" y="14886958"/>
            <a:ext cx="921300" cy="369600"/>
          </a:xfrm>
          <a:custGeom>
            <a:avLst/>
            <a:gdLst/>
            <a:ahLst/>
            <a:cxnLst/>
            <a:rect l="0" t="0" r="0" b="0"/>
            <a:pathLst>
              <a:path w="120000" h="120000" extrusionOk="0">
                <a:moveTo>
                  <a:pt x="9220" y="0"/>
                </a:moveTo>
                <a:lnTo>
                  <a:pt x="0" y="119679"/>
                </a:lnTo>
                <a:lnTo>
                  <a:pt x="119871" y="0"/>
                </a:lnTo>
                <a:lnTo>
                  <a:pt x="9220" y="0"/>
                </a:lnTo>
              </a:path>
            </a:pathLst>
          </a:custGeom>
          <a:solidFill>
            <a:schemeClr val="accent1"/>
          </a:solidFill>
          <a:ln>
            <a:noFill/>
          </a:ln>
        </p:spPr>
        <p:txBody>
          <a:bodyPr spcFirstLastPara="1" wrap="square" lIns="91450" tIns="45725" rIns="91450" bIns="45725" anchor="ctr" anchorCtr="0">
            <a:noAutofit/>
          </a:bodyPr>
          <a:lstStyle/>
          <a:p>
            <a:pPr marL="0" marR="0" lvl="0" indent="0" algn="l" rtl="0">
              <a:spcBef>
                <a:spcPts val="0"/>
              </a:spcBef>
              <a:spcAft>
                <a:spcPts val="0"/>
              </a:spcAft>
              <a:buNone/>
            </a:pPr>
            <a:endParaRPr sz="7200" b="0" i="0">
              <a:solidFill>
                <a:schemeClr val="dk1"/>
              </a:solidFill>
              <a:latin typeface="Nunito"/>
              <a:ea typeface="Nunito"/>
              <a:cs typeface="Nunito"/>
              <a:sym typeface="Nunito"/>
            </a:endParaRPr>
          </a:p>
        </p:txBody>
      </p:sp>
      <p:sp>
        <p:nvSpPr>
          <p:cNvPr id="86" name="Shape 86"/>
          <p:cNvSpPr/>
          <p:nvPr/>
        </p:nvSpPr>
        <p:spPr>
          <a:xfrm rot="10800000">
            <a:off x="23155922" y="14886958"/>
            <a:ext cx="621300" cy="369600"/>
          </a:xfrm>
          <a:custGeom>
            <a:avLst/>
            <a:gdLst/>
            <a:ahLst/>
            <a:cxnLst/>
            <a:rect l="0" t="0" r="0" b="0"/>
            <a:pathLst>
              <a:path w="120000" h="120000" extrusionOk="0">
                <a:moveTo>
                  <a:pt x="0" y="0"/>
                </a:moveTo>
                <a:lnTo>
                  <a:pt x="106073" y="119679"/>
                </a:lnTo>
                <a:lnTo>
                  <a:pt x="119809" y="0"/>
                </a:lnTo>
                <a:lnTo>
                  <a:pt x="0" y="0"/>
                </a:lnTo>
              </a:path>
            </a:pathLst>
          </a:custGeom>
          <a:solidFill>
            <a:schemeClr val="accent1"/>
          </a:solidFill>
          <a:ln>
            <a:noFill/>
          </a:ln>
        </p:spPr>
        <p:txBody>
          <a:bodyPr spcFirstLastPara="1" wrap="square" lIns="91450" tIns="45725" rIns="91450" bIns="45725" anchor="ctr" anchorCtr="0">
            <a:noAutofit/>
          </a:bodyPr>
          <a:lstStyle/>
          <a:p>
            <a:pPr marL="0" marR="0" lvl="0" indent="0" algn="l" rtl="0">
              <a:spcBef>
                <a:spcPts val="0"/>
              </a:spcBef>
              <a:spcAft>
                <a:spcPts val="0"/>
              </a:spcAft>
              <a:buNone/>
            </a:pPr>
            <a:endParaRPr sz="7200" b="0" i="0">
              <a:solidFill>
                <a:schemeClr val="dk1"/>
              </a:solidFill>
              <a:latin typeface="Nunito"/>
              <a:ea typeface="Nunito"/>
              <a:cs typeface="Nunito"/>
              <a:sym typeface="Nunito"/>
            </a:endParaRPr>
          </a:p>
        </p:txBody>
      </p:sp>
      <p:sp>
        <p:nvSpPr>
          <p:cNvPr id="87" name="Shape 87"/>
          <p:cNvSpPr/>
          <p:nvPr/>
        </p:nvSpPr>
        <p:spPr>
          <a:xfrm rot="10800000">
            <a:off x="24063806" y="11977525"/>
            <a:ext cx="447900" cy="2259900"/>
          </a:xfrm>
          <a:custGeom>
            <a:avLst/>
            <a:gdLst/>
            <a:ahLst/>
            <a:cxnLst/>
            <a:rect l="0" t="0" r="0" b="0"/>
            <a:pathLst>
              <a:path w="120000" h="120000" extrusionOk="0">
                <a:moveTo>
                  <a:pt x="0" y="110157"/>
                </a:moveTo>
                <a:lnTo>
                  <a:pt x="119735" y="119947"/>
                </a:lnTo>
                <a:lnTo>
                  <a:pt x="0" y="0"/>
                </a:lnTo>
                <a:lnTo>
                  <a:pt x="0" y="110157"/>
                </a:lnTo>
              </a:path>
            </a:pathLst>
          </a:custGeom>
          <a:solidFill>
            <a:srgbClr val="0A2C5B"/>
          </a:solidFill>
          <a:ln>
            <a:noFill/>
          </a:ln>
        </p:spPr>
        <p:txBody>
          <a:bodyPr spcFirstLastPara="1" wrap="square" lIns="91450" tIns="45725" rIns="91450" bIns="45725" anchor="ctr" anchorCtr="0">
            <a:noAutofit/>
          </a:bodyPr>
          <a:lstStyle/>
          <a:p>
            <a:pPr marL="0" marR="0" lvl="0" indent="0" algn="l" rtl="0">
              <a:spcBef>
                <a:spcPts val="0"/>
              </a:spcBef>
              <a:spcAft>
                <a:spcPts val="0"/>
              </a:spcAft>
              <a:buNone/>
            </a:pPr>
            <a:endParaRPr sz="7200" b="0" i="0">
              <a:solidFill>
                <a:schemeClr val="dk1"/>
              </a:solidFill>
              <a:latin typeface="Nunito"/>
              <a:ea typeface="Nunito"/>
              <a:cs typeface="Nunito"/>
              <a:sym typeface="Nunito"/>
            </a:endParaRPr>
          </a:p>
        </p:txBody>
      </p:sp>
      <p:sp>
        <p:nvSpPr>
          <p:cNvPr id="88" name="Shape 88"/>
          <p:cNvSpPr/>
          <p:nvPr/>
        </p:nvSpPr>
        <p:spPr>
          <a:xfrm rot="10800000">
            <a:off x="23225606" y="11936798"/>
            <a:ext cx="1286100" cy="3342300"/>
          </a:xfrm>
          <a:custGeom>
            <a:avLst/>
            <a:gdLst/>
            <a:ahLst/>
            <a:cxnLst/>
            <a:rect l="0" t="0" r="0" b="0"/>
            <a:pathLst>
              <a:path w="120000" h="120000" extrusionOk="0">
                <a:moveTo>
                  <a:pt x="0" y="0"/>
                </a:moveTo>
                <a:lnTo>
                  <a:pt x="0" y="38938"/>
                </a:lnTo>
                <a:lnTo>
                  <a:pt x="41531" y="119964"/>
                </a:lnTo>
                <a:lnTo>
                  <a:pt x="119908" y="13191"/>
                </a:lnTo>
                <a:lnTo>
                  <a:pt x="68820" y="0"/>
                </a:lnTo>
                <a:lnTo>
                  <a:pt x="0" y="0"/>
                </a:lnTo>
              </a:path>
            </a:pathLst>
          </a:custGeom>
          <a:solidFill>
            <a:srgbClr val="104388"/>
          </a:solidFill>
          <a:ln>
            <a:noFill/>
          </a:ln>
        </p:spPr>
        <p:txBody>
          <a:bodyPr spcFirstLastPara="1" wrap="square" lIns="91450" tIns="45725" rIns="91450" bIns="45725" anchor="ctr" anchorCtr="0">
            <a:noAutofit/>
          </a:bodyPr>
          <a:lstStyle/>
          <a:p>
            <a:pPr marL="0" marR="0" lvl="0" indent="0" algn="l" rtl="0">
              <a:spcBef>
                <a:spcPts val="0"/>
              </a:spcBef>
              <a:spcAft>
                <a:spcPts val="0"/>
              </a:spcAft>
              <a:buNone/>
            </a:pPr>
            <a:endParaRPr sz="7200" b="0" i="0">
              <a:solidFill>
                <a:schemeClr val="dk1"/>
              </a:solidFill>
              <a:latin typeface="Nunito"/>
              <a:ea typeface="Nunito"/>
              <a:cs typeface="Nunito"/>
              <a:sym typeface="Nunito"/>
            </a:endParaRPr>
          </a:p>
        </p:txBody>
      </p:sp>
      <p:sp>
        <p:nvSpPr>
          <p:cNvPr id="89" name="Shape 89"/>
          <p:cNvSpPr/>
          <p:nvPr/>
        </p:nvSpPr>
        <p:spPr>
          <a:xfrm rot="10800000">
            <a:off x="9060402" y="11744667"/>
            <a:ext cx="6988500" cy="1786500"/>
          </a:xfrm>
          <a:custGeom>
            <a:avLst/>
            <a:gdLst/>
            <a:ahLst/>
            <a:cxnLst/>
            <a:rect l="0" t="0" r="0" b="0"/>
            <a:pathLst>
              <a:path w="120000" h="120000" extrusionOk="0">
                <a:moveTo>
                  <a:pt x="119983" y="119933"/>
                </a:moveTo>
                <a:lnTo>
                  <a:pt x="0" y="48211"/>
                </a:lnTo>
                <a:lnTo>
                  <a:pt x="45425" y="0"/>
                </a:lnTo>
                <a:lnTo>
                  <a:pt x="119983" y="119933"/>
                </a:lnTo>
              </a:path>
            </a:pathLst>
          </a:custGeom>
          <a:solidFill>
            <a:srgbClr val="146899"/>
          </a:solidFill>
          <a:ln>
            <a:noFill/>
          </a:ln>
        </p:spPr>
        <p:txBody>
          <a:bodyPr spcFirstLastPara="1" wrap="square" lIns="91450" tIns="45725" rIns="91450" bIns="45725" anchor="ctr" anchorCtr="0">
            <a:noAutofit/>
          </a:bodyPr>
          <a:lstStyle/>
          <a:p>
            <a:pPr marL="0" marR="0" lvl="0" indent="0" algn="l" rtl="0">
              <a:spcBef>
                <a:spcPts val="0"/>
              </a:spcBef>
              <a:spcAft>
                <a:spcPts val="0"/>
              </a:spcAft>
              <a:buNone/>
            </a:pPr>
            <a:endParaRPr sz="7200" b="0" i="0">
              <a:solidFill>
                <a:schemeClr val="dk1"/>
              </a:solidFill>
              <a:latin typeface="Nunito"/>
              <a:ea typeface="Nunito"/>
              <a:cs typeface="Nunito"/>
              <a:sym typeface="Nunito"/>
            </a:endParaRPr>
          </a:p>
        </p:txBody>
      </p:sp>
      <p:sp>
        <p:nvSpPr>
          <p:cNvPr id="90" name="Shape 90"/>
          <p:cNvSpPr/>
          <p:nvPr/>
        </p:nvSpPr>
        <p:spPr>
          <a:xfrm rot="10800000">
            <a:off x="12427384" y="13514412"/>
            <a:ext cx="2308200" cy="1733700"/>
          </a:xfrm>
          <a:custGeom>
            <a:avLst/>
            <a:gdLst/>
            <a:ahLst/>
            <a:cxnLst/>
            <a:rect l="0" t="0" r="0" b="0"/>
            <a:pathLst>
              <a:path w="120000" h="120000" extrusionOk="0">
                <a:moveTo>
                  <a:pt x="19103" y="0"/>
                </a:moveTo>
                <a:lnTo>
                  <a:pt x="0" y="13424"/>
                </a:lnTo>
                <a:lnTo>
                  <a:pt x="70524" y="119931"/>
                </a:lnTo>
                <a:lnTo>
                  <a:pt x="119948" y="0"/>
                </a:lnTo>
                <a:lnTo>
                  <a:pt x="19103" y="0"/>
                </a:lnTo>
              </a:path>
            </a:pathLst>
          </a:custGeom>
          <a:solidFill>
            <a:srgbClr val="146899"/>
          </a:solidFill>
          <a:ln>
            <a:noFill/>
          </a:ln>
        </p:spPr>
        <p:txBody>
          <a:bodyPr spcFirstLastPara="1" wrap="square" lIns="91450" tIns="45725" rIns="91450" bIns="45725" anchor="ctr" anchorCtr="0">
            <a:noAutofit/>
          </a:bodyPr>
          <a:lstStyle/>
          <a:p>
            <a:pPr marL="0" marR="0" lvl="0" indent="0" algn="l" rtl="0">
              <a:spcBef>
                <a:spcPts val="0"/>
              </a:spcBef>
              <a:spcAft>
                <a:spcPts val="0"/>
              </a:spcAft>
              <a:buNone/>
            </a:pPr>
            <a:endParaRPr sz="7200" b="0" i="0">
              <a:solidFill>
                <a:schemeClr val="dk1"/>
              </a:solidFill>
              <a:latin typeface="Nunito"/>
              <a:ea typeface="Nunito"/>
              <a:cs typeface="Nunito"/>
              <a:sym typeface="Nunito"/>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and Android phone">
  <p:cSld name="CUSTOM_2">
    <p:bg>
      <p:bgPr>
        <a:solidFill>
          <a:srgbClr val="3A525F"/>
        </a:solidFill>
        <a:effectLst/>
      </p:bgPr>
    </p:bg>
    <p:spTree>
      <p:nvGrpSpPr>
        <p:cNvPr id="1" name="Shape 305"/>
        <p:cNvGrpSpPr/>
        <p:nvPr/>
      </p:nvGrpSpPr>
      <p:grpSpPr>
        <a:xfrm>
          <a:off x="0" y="0"/>
          <a:ext cx="0" cy="0"/>
          <a:chOff x="0" y="0"/>
          <a:chExt cx="0" cy="0"/>
        </a:xfrm>
      </p:grpSpPr>
      <p:sp>
        <p:nvSpPr>
          <p:cNvPr id="306" name="Shape 306"/>
          <p:cNvSpPr/>
          <p:nvPr/>
        </p:nvSpPr>
        <p:spPr>
          <a:xfrm flipH="1">
            <a:off x="225" y="0"/>
            <a:ext cx="11164200" cy="13716000"/>
          </a:xfrm>
          <a:prstGeom prst="rect">
            <a:avLst/>
          </a:prstGeom>
          <a:solidFill>
            <a:srgbClr val="F9FCFF"/>
          </a:solidFill>
          <a:ln>
            <a:noFill/>
          </a:ln>
        </p:spPr>
        <p:txBody>
          <a:bodyPr spcFirstLastPara="1" wrap="square" lIns="243750" tIns="243750" rIns="243750" bIns="243750" anchor="ctr" anchorCtr="0">
            <a:noAutofit/>
          </a:bodyPr>
          <a:lstStyle/>
          <a:p>
            <a:pPr marL="0" lvl="0" indent="0">
              <a:spcBef>
                <a:spcPts val="0"/>
              </a:spcBef>
              <a:spcAft>
                <a:spcPts val="0"/>
              </a:spcAft>
              <a:buNone/>
            </a:pPr>
            <a:endParaRPr/>
          </a:p>
        </p:txBody>
      </p:sp>
      <p:sp>
        <p:nvSpPr>
          <p:cNvPr id="307" name="Shape 307"/>
          <p:cNvSpPr/>
          <p:nvPr/>
        </p:nvSpPr>
        <p:spPr>
          <a:xfrm>
            <a:off x="11164433" y="0"/>
            <a:ext cx="301500" cy="137160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243750" tIns="121850" rIns="243750" bIns="121850" anchor="ctr" anchorCtr="0">
            <a:noAutofit/>
          </a:bodyPr>
          <a:lstStyle/>
          <a:p>
            <a:pPr marL="0" marR="0" lvl="0" indent="0" algn="ctr" rtl="0">
              <a:spcBef>
                <a:spcPts val="0"/>
              </a:spcBef>
              <a:spcAft>
                <a:spcPts val="0"/>
              </a:spcAft>
              <a:buNone/>
            </a:pPr>
            <a:endParaRPr sz="4800">
              <a:solidFill>
                <a:srgbClr val="FFFFFF"/>
              </a:solidFill>
              <a:latin typeface="Calibri"/>
              <a:ea typeface="Calibri"/>
              <a:cs typeface="Calibri"/>
              <a:sym typeface="Calibri"/>
            </a:endParaRPr>
          </a:p>
        </p:txBody>
      </p:sp>
      <p:pic>
        <p:nvPicPr>
          <p:cNvPr id="308" name="Shape 308"/>
          <p:cNvPicPr preferRelativeResize="0"/>
          <p:nvPr/>
        </p:nvPicPr>
        <p:blipFill>
          <a:blip r:embed="rId2">
            <a:alphaModFix/>
          </a:blip>
          <a:stretch>
            <a:fillRect/>
          </a:stretch>
        </p:blipFill>
        <p:spPr>
          <a:xfrm>
            <a:off x="21075444" y="12635267"/>
            <a:ext cx="2925309" cy="678158"/>
          </a:xfrm>
          <a:prstGeom prst="rect">
            <a:avLst/>
          </a:prstGeom>
          <a:noFill/>
          <a:ln>
            <a:noFill/>
          </a:ln>
        </p:spPr>
      </p:pic>
      <p:sp>
        <p:nvSpPr>
          <p:cNvPr id="309" name="Shape 309"/>
          <p:cNvSpPr txBox="1">
            <a:spLocks noGrp="1"/>
          </p:cNvSpPr>
          <p:nvPr>
            <p:ph type="title"/>
          </p:nvPr>
        </p:nvSpPr>
        <p:spPr>
          <a:xfrm>
            <a:off x="739541" y="523133"/>
            <a:ext cx="9685500" cy="2994300"/>
          </a:xfrm>
          <a:prstGeom prst="rect">
            <a:avLst/>
          </a:prstGeom>
        </p:spPr>
        <p:txBody>
          <a:bodyPr spcFirstLastPara="1" wrap="square" lIns="243750" tIns="243750" rIns="243750" bIns="243750" anchor="ctr" anchorCtr="0"/>
          <a:lstStyle>
            <a:lvl1pPr lvl="0" rtl="0">
              <a:spcBef>
                <a:spcPts val="0"/>
              </a:spcBef>
              <a:spcAft>
                <a:spcPts val="0"/>
              </a:spcAft>
              <a:buClr>
                <a:srgbClr val="3A525F"/>
              </a:buClr>
              <a:buSzPts val="9600"/>
              <a:buFont typeface="Open Sans Light"/>
              <a:buNone/>
              <a:defRPr sz="9600">
                <a:solidFill>
                  <a:srgbClr val="3A525F"/>
                </a:solidFill>
                <a:latin typeface="Open Sans Light"/>
                <a:ea typeface="Open Sans Light"/>
                <a:cs typeface="Open Sans Light"/>
                <a:sym typeface="Open Sans Light"/>
              </a:defRPr>
            </a:lvl1pPr>
            <a:lvl2pPr lvl="1" rtl="0">
              <a:spcBef>
                <a:spcPts val="0"/>
              </a:spcBef>
              <a:spcAft>
                <a:spcPts val="0"/>
              </a:spcAft>
              <a:buClr>
                <a:srgbClr val="3A525F"/>
              </a:buClr>
              <a:buSzPts val="7500"/>
              <a:buNone/>
              <a:defRPr>
                <a:solidFill>
                  <a:srgbClr val="3A525F"/>
                </a:solidFill>
              </a:defRPr>
            </a:lvl2pPr>
            <a:lvl3pPr lvl="2" rtl="0">
              <a:spcBef>
                <a:spcPts val="0"/>
              </a:spcBef>
              <a:spcAft>
                <a:spcPts val="0"/>
              </a:spcAft>
              <a:buClr>
                <a:srgbClr val="3A525F"/>
              </a:buClr>
              <a:buSzPts val="7500"/>
              <a:buNone/>
              <a:defRPr>
                <a:solidFill>
                  <a:srgbClr val="3A525F"/>
                </a:solidFill>
              </a:defRPr>
            </a:lvl3pPr>
            <a:lvl4pPr lvl="3" rtl="0">
              <a:spcBef>
                <a:spcPts val="0"/>
              </a:spcBef>
              <a:spcAft>
                <a:spcPts val="0"/>
              </a:spcAft>
              <a:buClr>
                <a:srgbClr val="3A525F"/>
              </a:buClr>
              <a:buSzPts val="7500"/>
              <a:buNone/>
              <a:defRPr>
                <a:solidFill>
                  <a:srgbClr val="3A525F"/>
                </a:solidFill>
              </a:defRPr>
            </a:lvl4pPr>
            <a:lvl5pPr lvl="4" rtl="0">
              <a:spcBef>
                <a:spcPts val="0"/>
              </a:spcBef>
              <a:spcAft>
                <a:spcPts val="0"/>
              </a:spcAft>
              <a:buClr>
                <a:srgbClr val="3A525F"/>
              </a:buClr>
              <a:buSzPts val="7500"/>
              <a:buNone/>
              <a:defRPr>
                <a:solidFill>
                  <a:srgbClr val="3A525F"/>
                </a:solidFill>
              </a:defRPr>
            </a:lvl5pPr>
            <a:lvl6pPr lvl="5" rtl="0">
              <a:spcBef>
                <a:spcPts val="0"/>
              </a:spcBef>
              <a:spcAft>
                <a:spcPts val="0"/>
              </a:spcAft>
              <a:buClr>
                <a:srgbClr val="3A525F"/>
              </a:buClr>
              <a:buSzPts val="7500"/>
              <a:buNone/>
              <a:defRPr>
                <a:solidFill>
                  <a:srgbClr val="3A525F"/>
                </a:solidFill>
              </a:defRPr>
            </a:lvl6pPr>
            <a:lvl7pPr lvl="6" rtl="0">
              <a:spcBef>
                <a:spcPts val="0"/>
              </a:spcBef>
              <a:spcAft>
                <a:spcPts val="0"/>
              </a:spcAft>
              <a:buClr>
                <a:srgbClr val="3A525F"/>
              </a:buClr>
              <a:buSzPts val="7500"/>
              <a:buNone/>
              <a:defRPr>
                <a:solidFill>
                  <a:srgbClr val="3A525F"/>
                </a:solidFill>
              </a:defRPr>
            </a:lvl7pPr>
            <a:lvl8pPr lvl="7" rtl="0">
              <a:spcBef>
                <a:spcPts val="0"/>
              </a:spcBef>
              <a:spcAft>
                <a:spcPts val="0"/>
              </a:spcAft>
              <a:buClr>
                <a:srgbClr val="3A525F"/>
              </a:buClr>
              <a:buSzPts val="7500"/>
              <a:buNone/>
              <a:defRPr>
                <a:solidFill>
                  <a:srgbClr val="3A525F"/>
                </a:solidFill>
              </a:defRPr>
            </a:lvl8pPr>
            <a:lvl9pPr lvl="8" rtl="0">
              <a:spcBef>
                <a:spcPts val="0"/>
              </a:spcBef>
              <a:spcAft>
                <a:spcPts val="0"/>
              </a:spcAft>
              <a:buClr>
                <a:srgbClr val="3A525F"/>
              </a:buClr>
              <a:buSzPts val="7500"/>
              <a:buNone/>
              <a:defRPr>
                <a:solidFill>
                  <a:srgbClr val="3A525F"/>
                </a:solidFill>
              </a:defRPr>
            </a:lvl9pPr>
          </a:lstStyle>
          <a:p>
            <a:endParaRPr/>
          </a:p>
        </p:txBody>
      </p:sp>
      <p:sp>
        <p:nvSpPr>
          <p:cNvPr id="310" name="Shape 310"/>
          <p:cNvSpPr txBox="1">
            <a:spLocks noGrp="1"/>
          </p:cNvSpPr>
          <p:nvPr>
            <p:ph type="body" idx="1"/>
          </p:nvPr>
        </p:nvSpPr>
        <p:spPr>
          <a:xfrm>
            <a:off x="739541" y="4306400"/>
            <a:ext cx="9685500" cy="8741700"/>
          </a:xfrm>
          <a:prstGeom prst="rect">
            <a:avLst/>
          </a:prstGeom>
        </p:spPr>
        <p:txBody>
          <a:bodyPr spcFirstLastPara="1" wrap="square" lIns="243750" tIns="243750" rIns="243750" bIns="243750" anchor="t" anchorCtr="0"/>
          <a:lstStyle>
            <a:lvl1pPr marL="457200" lvl="0" indent="-431800" rtl="0">
              <a:spcBef>
                <a:spcPts val="0"/>
              </a:spcBef>
              <a:spcAft>
                <a:spcPts val="0"/>
              </a:spcAft>
              <a:buClr>
                <a:srgbClr val="6F7070"/>
              </a:buClr>
              <a:buSzPts val="3200"/>
              <a:buFont typeface="Open Sans"/>
              <a:buChar char="●"/>
              <a:defRPr sz="3200">
                <a:solidFill>
                  <a:srgbClr val="6F7070"/>
                </a:solidFill>
                <a:latin typeface="Open Sans"/>
                <a:ea typeface="Open Sans"/>
                <a:cs typeface="Open Sans"/>
                <a:sym typeface="Open Sans"/>
              </a:defRPr>
            </a:lvl1pPr>
            <a:lvl2pPr marL="914400" lvl="1"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2pPr>
            <a:lvl3pPr marL="1371600" lvl="2"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3pPr>
            <a:lvl4pPr marL="1828800" lvl="3"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4pPr>
            <a:lvl5pPr marL="2286000" lvl="4"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5pPr>
            <a:lvl6pPr marL="2743200" lvl="5"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6pPr>
            <a:lvl7pPr marL="3200400" lvl="6"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7pPr>
            <a:lvl8pPr marL="3657600" lvl="7"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8pPr>
            <a:lvl9pPr marL="4114800" lvl="8" indent="-400050" rtl="0">
              <a:spcBef>
                <a:spcPts val="4300"/>
              </a:spcBef>
              <a:spcAft>
                <a:spcPts val="4300"/>
              </a:spcAft>
              <a:buClr>
                <a:srgbClr val="6F7070"/>
              </a:buClr>
              <a:buSzPts val="2700"/>
              <a:buFont typeface="Open Sans"/>
              <a:buChar char="■"/>
              <a:defRPr sz="2700">
                <a:solidFill>
                  <a:srgbClr val="6F7070"/>
                </a:solidFill>
                <a:latin typeface="Open Sans"/>
                <a:ea typeface="Open Sans"/>
                <a:cs typeface="Open Sans"/>
                <a:sym typeface="Open Sans"/>
              </a:defRPr>
            </a:lvl9pPr>
          </a:lstStyle>
          <a:p>
            <a:endParaRPr/>
          </a:p>
        </p:txBody>
      </p:sp>
      <p:pic>
        <p:nvPicPr>
          <p:cNvPr id="311" name="Shape 311" descr="pixel-floor.png"/>
          <p:cNvPicPr preferRelativeResize="0"/>
          <p:nvPr/>
        </p:nvPicPr>
        <p:blipFill>
          <a:blip r:embed="rId3">
            <a:alphaModFix/>
          </a:blip>
          <a:stretch>
            <a:fillRect/>
          </a:stretch>
        </p:blipFill>
        <p:spPr>
          <a:xfrm>
            <a:off x="14525286" y="633499"/>
            <a:ext cx="6550155" cy="12445767"/>
          </a:xfrm>
          <a:prstGeom prst="rect">
            <a:avLst/>
          </a:prstGeom>
          <a:noFill/>
          <a:ln>
            <a:noFill/>
          </a:ln>
        </p:spPr>
      </p:pic>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and Android phone 1">
  <p:cSld name="CUSTOM_2_3">
    <p:bg>
      <p:bgPr>
        <a:solidFill>
          <a:srgbClr val="F8991D"/>
        </a:solidFill>
        <a:effectLst/>
      </p:bgPr>
    </p:bg>
    <p:spTree>
      <p:nvGrpSpPr>
        <p:cNvPr id="1" name="Shape 312"/>
        <p:cNvGrpSpPr/>
        <p:nvPr/>
      </p:nvGrpSpPr>
      <p:grpSpPr>
        <a:xfrm>
          <a:off x="0" y="0"/>
          <a:ext cx="0" cy="0"/>
          <a:chOff x="0" y="0"/>
          <a:chExt cx="0" cy="0"/>
        </a:xfrm>
      </p:grpSpPr>
      <p:sp>
        <p:nvSpPr>
          <p:cNvPr id="313" name="Shape 313"/>
          <p:cNvSpPr/>
          <p:nvPr/>
        </p:nvSpPr>
        <p:spPr>
          <a:xfrm flipH="1">
            <a:off x="225" y="0"/>
            <a:ext cx="11164200" cy="13716000"/>
          </a:xfrm>
          <a:prstGeom prst="rect">
            <a:avLst/>
          </a:prstGeom>
          <a:solidFill>
            <a:srgbClr val="F9FCFF"/>
          </a:solidFill>
          <a:ln>
            <a:noFill/>
          </a:ln>
        </p:spPr>
        <p:txBody>
          <a:bodyPr spcFirstLastPara="1" wrap="square" lIns="243750" tIns="243750" rIns="243750" bIns="243750" anchor="ctr" anchorCtr="0">
            <a:noAutofit/>
          </a:bodyPr>
          <a:lstStyle/>
          <a:p>
            <a:pPr marL="0" lvl="0" indent="0">
              <a:spcBef>
                <a:spcPts val="0"/>
              </a:spcBef>
              <a:spcAft>
                <a:spcPts val="0"/>
              </a:spcAft>
              <a:buNone/>
            </a:pPr>
            <a:endParaRPr/>
          </a:p>
        </p:txBody>
      </p:sp>
      <p:sp>
        <p:nvSpPr>
          <p:cNvPr id="314" name="Shape 314"/>
          <p:cNvSpPr/>
          <p:nvPr/>
        </p:nvSpPr>
        <p:spPr>
          <a:xfrm>
            <a:off x="11164433" y="0"/>
            <a:ext cx="301500" cy="137160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243750" tIns="121850" rIns="243750" bIns="121850" anchor="ctr" anchorCtr="0">
            <a:noAutofit/>
          </a:bodyPr>
          <a:lstStyle/>
          <a:p>
            <a:pPr marL="0" marR="0" lvl="0" indent="0" algn="ctr" rtl="0">
              <a:spcBef>
                <a:spcPts val="0"/>
              </a:spcBef>
              <a:spcAft>
                <a:spcPts val="0"/>
              </a:spcAft>
              <a:buNone/>
            </a:pPr>
            <a:endParaRPr sz="4800">
              <a:solidFill>
                <a:srgbClr val="FFFFFF"/>
              </a:solidFill>
              <a:latin typeface="Calibri"/>
              <a:ea typeface="Calibri"/>
              <a:cs typeface="Calibri"/>
              <a:sym typeface="Calibri"/>
            </a:endParaRPr>
          </a:p>
        </p:txBody>
      </p:sp>
      <p:pic>
        <p:nvPicPr>
          <p:cNvPr id="315" name="Shape 315"/>
          <p:cNvPicPr preferRelativeResize="0"/>
          <p:nvPr/>
        </p:nvPicPr>
        <p:blipFill>
          <a:blip r:embed="rId2">
            <a:alphaModFix/>
          </a:blip>
          <a:stretch>
            <a:fillRect/>
          </a:stretch>
        </p:blipFill>
        <p:spPr>
          <a:xfrm>
            <a:off x="21075444" y="12635267"/>
            <a:ext cx="2925309" cy="678158"/>
          </a:xfrm>
          <a:prstGeom prst="rect">
            <a:avLst/>
          </a:prstGeom>
          <a:noFill/>
          <a:ln>
            <a:noFill/>
          </a:ln>
        </p:spPr>
      </p:pic>
      <p:sp>
        <p:nvSpPr>
          <p:cNvPr id="316" name="Shape 316"/>
          <p:cNvSpPr txBox="1">
            <a:spLocks noGrp="1"/>
          </p:cNvSpPr>
          <p:nvPr>
            <p:ph type="title"/>
          </p:nvPr>
        </p:nvSpPr>
        <p:spPr>
          <a:xfrm>
            <a:off x="739541" y="523133"/>
            <a:ext cx="9685500" cy="2994300"/>
          </a:xfrm>
          <a:prstGeom prst="rect">
            <a:avLst/>
          </a:prstGeom>
        </p:spPr>
        <p:txBody>
          <a:bodyPr spcFirstLastPara="1" wrap="square" lIns="243750" tIns="243750" rIns="243750" bIns="243750" anchor="ctr" anchorCtr="0"/>
          <a:lstStyle>
            <a:lvl1pPr lvl="0" rtl="0">
              <a:spcBef>
                <a:spcPts val="0"/>
              </a:spcBef>
              <a:spcAft>
                <a:spcPts val="0"/>
              </a:spcAft>
              <a:buClr>
                <a:srgbClr val="3A525F"/>
              </a:buClr>
              <a:buSzPts val="9600"/>
              <a:buFont typeface="Open Sans Light"/>
              <a:buNone/>
              <a:defRPr sz="9600">
                <a:solidFill>
                  <a:srgbClr val="3A525F"/>
                </a:solidFill>
                <a:latin typeface="Open Sans Light"/>
                <a:ea typeface="Open Sans Light"/>
                <a:cs typeface="Open Sans Light"/>
                <a:sym typeface="Open Sans Light"/>
              </a:defRPr>
            </a:lvl1pPr>
            <a:lvl2pPr lvl="1" rtl="0">
              <a:spcBef>
                <a:spcPts val="0"/>
              </a:spcBef>
              <a:spcAft>
                <a:spcPts val="0"/>
              </a:spcAft>
              <a:buClr>
                <a:srgbClr val="3A525F"/>
              </a:buClr>
              <a:buSzPts val="7500"/>
              <a:buNone/>
              <a:defRPr>
                <a:solidFill>
                  <a:srgbClr val="3A525F"/>
                </a:solidFill>
              </a:defRPr>
            </a:lvl2pPr>
            <a:lvl3pPr lvl="2" rtl="0">
              <a:spcBef>
                <a:spcPts val="0"/>
              </a:spcBef>
              <a:spcAft>
                <a:spcPts val="0"/>
              </a:spcAft>
              <a:buClr>
                <a:srgbClr val="3A525F"/>
              </a:buClr>
              <a:buSzPts val="7500"/>
              <a:buNone/>
              <a:defRPr>
                <a:solidFill>
                  <a:srgbClr val="3A525F"/>
                </a:solidFill>
              </a:defRPr>
            </a:lvl3pPr>
            <a:lvl4pPr lvl="3" rtl="0">
              <a:spcBef>
                <a:spcPts val="0"/>
              </a:spcBef>
              <a:spcAft>
                <a:spcPts val="0"/>
              </a:spcAft>
              <a:buClr>
                <a:srgbClr val="3A525F"/>
              </a:buClr>
              <a:buSzPts val="7500"/>
              <a:buNone/>
              <a:defRPr>
                <a:solidFill>
                  <a:srgbClr val="3A525F"/>
                </a:solidFill>
              </a:defRPr>
            </a:lvl4pPr>
            <a:lvl5pPr lvl="4" rtl="0">
              <a:spcBef>
                <a:spcPts val="0"/>
              </a:spcBef>
              <a:spcAft>
                <a:spcPts val="0"/>
              </a:spcAft>
              <a:buClr>
                <a:srgbClr val="3A525F"/>
              </a:buClr>
              <a:buSzPts val="7500"/>
              <a:buNone/>
              <a:defRPr>
                <a:solidFill>
                  <a:srgbClr val="3A525F"/>
                </a:solidFill>
              </a:defRPr>
            </a:lvl5pPr>
            <a:lvl6pPr lvl="5" rtl="0">
              <a:spcBef>
                <a:spcPts val="0"/>
              </a:spcBef>
              <a:spcAft>
                <a:spcPts val="0"/>
              </a:spcAft>
              <a:buClr>
                <a:srgbClr val="3A525F"/>
              </a:buClr>
              <a:buSzPts val="7500"/>
              <a:buNone/>
              <a:defRPr>
                <a:solidFill>
                  <a:srgbClr val="3A525F"/>
                </a:solidFill>
              </a:defRPr>
            </a:lvl6pPr>
            <a:lvl7pPr lvl="6" rtl="0">
              <a:spcBef>
                <a:spcPts val="0"/>
              </a:spcBef>
              <a:spcAft>
                <a:spcPts val="0"/>
              </a:spcAft>
              <a:buClr>
                <a:srgbClr val="3A525F"/>
              </a:buClr>
              <a:buSzPts val="7500"/>
              <a:buNone/>
              <a:defRPr>
                <a:solidFill>
                  <a:srgbClr val="3A525F"/>
                </a:solidFill>
              </a:defRPr>
            </a:lvl7pPr>
            <a:lvl8pPr lvl="7" rtl="0">
              <a:spcBef>
                <a:spcPts val="0"/>
              </a:spcBef>
              <a:spcAft>
                <a:spcPts val="0"/>
              </a:spcAft>
              <a:buClr>
                <a:srgbClr val="3A525F"/>
              </a:buClr>
              <a:buSzPts val="7500"/>
              <a:buNone/>
              <a:defRPr>
                <a:solidFill>
                  <a:srgbClr val="3A525F"/>
                </a:solidFill>
              </a:defRPr>
            </a:lvl8pPr>
            <a:lvl9pPr lvl="8" rtl="0">
              <a:spcBef>
                <a:spcPts val="0"/>
              </a:spcBef>
              <a:spcAft>
                <a:spcPts val="0"/>
              </a:spcAft>
              <a:buClr>
                <a:srgbClr val="3A525F"/>
              </a:buClr>
              <a:buSzPts val="7500"/>
              <a:buNone/>
              <a:defRPr>
                <a:solidFill>
                  <a:srgbClr val="3A525F"/>
                </a:solidFill>
              </a:defRPr>
            </a:lvl9pPr>
          </a:lstStyle>
          <a:p>
            <a:endParaRPr/>
          </a:p>
        </p:txBody>
      </p:sp>
      <p:sp>
        <p:nvSpPr>
          <p:cNvPr id="317" name="Shape 317"/>
          <p:cNvSpPr txBox="1">
            <a:spLocks noGrp="1"/>
          </p:cNvSpPr>
          <p:nvPr>
            <p:ph type="body" idx="1"/>
          </p:nvPr>
        </p:nvSpPr>
        <p:spPr>
          <a:xfrm>
            <a:off x="739541" y="4306400"/>
            <a:ext cx="9685500" cy="8741700"/>
          </a:xfrm>
          <a:prstGeom prst="rect">
            <a:avLst/>
          </a:prstGeom>
        </p:spPr>
        <p:txBody>
          <a:bodyPr spcFirstLastPara="1" wrap="square" lIns="243750" tIns="243750" rIns="243750" bIns="243750" anchor="t" anchorCtr="0"/>
          <a:lstStyle>
            <a:lvl1pPr marL="457200" lvl="0" indent="-431800" rtl="0">
              <a:spcBef>
                <a:spcPts val="0"/>
              </a:spcBef>
              <a:spcAft>
                <a:spcPts val="0"/>
              </a:spcAft>
              <a:buClr>
                <a:srgbClr val="6F7070"/>
              </a:buClr>
              <a:buSzPts val="3200"/>
              <a:buFont typeface="Open Sans"/>
              <a:buChar char="●"/>
              <a:defRPr sz="3200">
                <a:solidFill>
                  <a:srgbClr val="6F7070"/>
                </a:solidFill>
                <a:latin typeface="Open Sans"/>
                <a:ea typeface="Open Sans"/>
                <a:cs typeface="Open Sans"/>
                <a:sym typeface="Open Sans"/>
              </a:defRPr>
            </a:lvl1pPr>
            <a:lvl2pPr marL="914400" lvl="1"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2pPr>
            <a:lvl3pPr marL="1371600" lvl="2"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3pPr>
            <a:lvl4pPr marL="1828800" lvl="3"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4pPr>
            <a:lvl5pPr marL="2286000" lvl="4"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5pPr>
            <a:lvl6pPr marL="2743200" lvl="5"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6pPr>
            <a:lvl7pPr marL="3200400" lvl="6"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7pPr>
            <a:lvl8pPr marL="3657600" lvl="7"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8pPr>
            <a:lvl9pPr marL="4114800" lvl="8" indent="-400050" rtl="0">
              <a:spcBef>
                <a:spcPts val="4300"/>
              </a:spcBef>
              <a:spcAft>
                <a:spcPts val="4300"/>
              </a:spcAft>
              <a:buClr>
                <a:srgbClr val="6F7070"/>
              </a:buClr>
              <a:buSzPts val="2700"/>
              <a:buFont typeface="Open Sans"/>
              <a:buChar char="■"/>
              <a:defRPr sz="2700">
                <a:solidFill>
                  <a:srgbClr val="6F7070"/>
                </a:solidFill>
                <a:latin typeface="Open Sans"/>
                <a:ea typeface="Open Sans"/>
                <a:cs typeface="Open Sans"/>
                <a:sym typeface="Open Sans"/>
              </a:defRPr>
            </a:lvl9pPr>
          </a:lstStyle>
          <a:p>
            <a:endParaRPr/>
          </a:p>
        </p:txBody>
      </p:sp>
      <p:pic>
        <p:nvPicPr>
          <p:cNvPr id="318" name="Shape 318" descr="pixel-floor.png"/>
          <p:cNvPicPr preferRelativeResize="0"/>
          <p:nvPr/>
        </p:nvPicPr>
        <p:blipFill>
          <a:blip r:embed="rId3">
            <a:alphaModFix/>
          </a:blip>
          <a:stretch>
            <a:fillRect/>
          </a:stretch>
        </p:blipFill>
        <p:spPr>
          <a:xfrm>
            <a:off x="14525286" y="633499"/>
            <a:ext cx="6550155" cy="12445767"/>
          </a:xfrm>
          <a:prstGeom prst="rect">
            <a:avLst/>
          </a:prstGeom>
          <a:noFill/>
          <a:ln>
            <a:noFill/>
          </a:ln>
        </p:spPr>
      </p:pic>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and Android phone 1 1">
  <p:cSld name="CUSTOM_2_3_3">
    <p:bg>
      <p:bgPr>
        <a:solidFill>
          <a:srgbClr val="F9FCFF">
            <a:alpha val="78850"/>
          </a:srgbClr>
        </a:solidFill>
        <a:effectLst/>
      </p:bgPr>
    </p:bg>
    <p:spTree>
      <p:nvGrpSpPr>
        <p:cNvPr id="1" name="Shape 319"/>
        <p:cNvGrpSpPr/>
        <p:nvPr/>
      </p:nvGrpSpPr>
      <p:grpSpPr>
        <a:xfrm>
          <a:off x="0" y="0"/>
          <a:ext cx="0" cy="0"/>
          <a:chOff x="0" y="0"/>
          <a:chExt cx="0" cy="0"/>
        </a:xfrm>
      </p:grpSpPr>
      <p:sp>
        <p:nvSpPr>
          <p:cNvPr id="320" name="Shape 320"/>
          <p:cNvSpPr/>
          <p:nvPr/>
        </p:nvSpPr>
        <p:spPr>
          <a:xfrm flipH="1">
            <a:off x="225" y="0"/>
            <a:ext cx="11164200" cy="13716000"/>
          </a:xfrm>
          <a:prstGeom prst="rect">
            <a:avLst/>
          </a:prstGeom>
          <a:solidFill>
            <a:srgbClr val="3A525F"/>
          </a:solidFill>
          <a:ln>
            <a:noFill/>
          </a:ln>
        </p:spPr>
        <p:txBody>
          <a:bodyPr spcFirstLastPara="1" wrap="square" lIns="243750" tIns="243750" rIns="243750" bIns="243750" anchor="ctr" anchorCtr="0">
            <a:noAutofit/>
          </a:bodyPr>
          <a:lstStyle/>
          <a:p>
            <a:pPr marL="0" lvl="0" indent="0">
              <a:spcBef>
                <a:spcPts val="0"/>
              </a:spcBef>
              <a:spcAft>
                <a:spcPts val="0"/>
              </a:spcAft>
              <a:buNone/>
            </a:pPr>
            <a:endParaRPr/>
          </a:p>
        </p:txBody>
      </p:sp>
      <p:sp>
        <p:nvSpPr>
          <p:cNvPr id="321" name="Shape 321"/>
          <p:cNvSpPr/>
          <p:nvPr/>
        </p:nvSpPr>
        <p:spPr>
          <a:xfrm>
            <a:off x="11164433" y="0"/>
            <a:ext cx="301500" cy="137160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243750" tIns="121850" rIns="243750" bIns="121850" anchor="ctr" anchorCtr="0">
            <a:noAutofit/>
          </a:bodyPr>
          <a:lstStyle/>
          <a:p>
            <a:pPr marL="0" marR="0" lvl="0" indent="0" algn="ctr" rtl="0">
              <a:spcBef>
                <a:spcPts val="0"/>
              </a:spcBef>
              <a:spcAft>
                <a:spcPts val="0"/>
              </a:spcAft>
              <a:buNone/>
            </a:pPr>
            <a:endParaRPr sz="4800">
              <a:solidFill>
                <a:srgbClr val="FFFFFF"/>
              </a:solidFill>
              <a:latin typeface="Calibri"/>
              <a:ea typeface="Calibri"/>
              <a:cs typeface="Calibri"/>
              <a:sym typeface="Calibri"/>
            </a:endParaRPr>
          </a:p>
        </p:txBody>
      </p:sp>
      <p:sp>
        <p:nvSpPr>
          <p:cNvPr id="322" name="Shape 322"/>
          <p:cNvSpPr txBox="1">
            <a:spLocks noGrp="1"/>
          </p:cNvSpPr>
          <p:nvPr>
            <p:ph type="title"/>
          </p:nvPr>
        </p:nvSpPr>
        <p:spPr>
          <a:xfrm>
            <a:off x="739541" y="523133"/>
            <a:ext cx="9685500" cy="2994300"/>
          </a:xfrm>
          <a:prstGeom prst="rect">
            <a:avLst/>
          </a:prstGeom>
        </p:spPr>
        <p:txBody>
          <a:bodyPr spcFirstLastPara="1" wrap="square" lIns="243750" tIns="243750" rIns="243750" bIns="243750" anchor="ctr" anchorCtr="0"/>
          <a:lstStyle>
            <a:lvl1pPr lvl="0" rtl="0">
              <a:spcBef>
                <a:spcPts val="0"/>
              </a:spcBef>
              <a:spcAft>
                <a:spcPts val="0"/>
              </a:spcAft>
              <a:buClr>
                <a:srgbClr val="F9FCFF"/>
              </a:buClr>
              <a:buSzPts val="9600"/>
              <a:buFont typeface="Open Sans Light"/>
              <a:buNone/>
              <a:defRPr sz="9600">
                <a:solidFill>
                  <a:srgbClr val="F9FCFF"/>
                </a:solidFill>
                <a:latin typeface="Open Sans Light"/>
                <a:ea typeface="Open Sans Light"/>
                <a:cs typeface="Open Sans Light"/>
                <a:sym typeface="Open Sans Light"/>
              </a:defRPr>
            </a:lvl1pPr>
            <a:lvl2pPr lvl="1" rtl="0">
              <a:spcBef>
                <a:spcPts val="0"/>
              </a:spcBef>
              <a:spcAft>
                <a:spcPts val="0"/>
              </a:spcAft>
              <a:buClr>
                <a:srgbClr val="F9FCFF"/>
              </a:buClr>
              <a:buSzPts val="7500"/>
              <a:buNone/>
              <a:defRPr>
                <a:solidFill>
                  <a:srgbClr val="F9FCFF"/>
                </a:solidFill>
              </a:defRPr>
            </a:lvl2pPr>
            <a:lvl3pPr lvl="2" rtl="0">
              <a:spcBef>
                <a:spcPts val="0"/>
              </a:spcBef>
              <a:spcAft>
                <a:spcPts val="0"/>
              </a:spcAft>
              <a:buClr>
                <a:srgbClr val="F9FCFF"/>
              </a:buClr>
              <a:buSzPts val="7500"/>
              <a:buNone/>
              <a:defRPr>
                <a:solidFill>
                  <a:srgbClr val="F9FCFF"/>
                </a:solidFill>
              </a:defRPr>
            </a:lvl3pPr>
            <a:lvl4pPr lvl="3" rtl="0">
              <a:spcBef>
                <a:spcPts val="0"/>
              </a:spcBef>
              <a:spcAft>
                <a:spcPts val="0"/>
              </a:spcAft>
              <a:buClr>
                <a:srgbClr val="F9FCFF"/>
              </a:buClr>
              <a:buSzPts val="7500"/>
              <a:buNone/>
              <a:defRPr>
                <a:solidFill>
                  <a:srgbClr val="F9FCFF"/>
                </a:solidFill>
              </a:defRPr>
            </a:lvl4pPr>
            <a:lvl5pPr lvl="4" rtl="0">
              <a:spcBef>
                <a:spcPts val="0"/>
              </a:spcBef>
              <a:spcAft>
                <a:spcPts val="0"/>
              </a:spcAft>
              <a:buClr>
                <a:srgbClr val="F9FCFF"/>
              </a:buClr>
              <a:buSzPts val="7500"/>
              <a:buNone/>
              <a:defRPr>
                <a:solidFill>
                  <a:srgbClr val="F9FCFF"/>
                </a:solidFill>
              </a:defRPr>
            </a:lvl5pPr>
            <a:lvl6pPr lvl="5" rtl="0">
              <a:spcBef>
                <a:spcPts val="0"/>
              </a:spcBef>
              <a:spcAft>
                <a:spcPts val="0"/>
              </a:spcAft>
              <a:buClr>
                <a:srgbClr val="F9FCFF"/>
              </a:buClr>
              <a:buSzPts val="7500"/>
              <a:buNone/>
              <a:defRPr>
                <a:solidFill>
                  <a:srgbClr val="F9FCFF"/>
                </a:solidFill>
              </a:defRPr>
            </a:lvl6pPr>
            <a:lvl7pPr lvl="6" rtl="0">
              <a:spcBef>
                <a:spcPts val="0"/>
              </a:spcBef>
              <a:spcAft>
                <a:spcPts val="0"/>
              </a:spcAft>
              <a:buClr>
                <a:srgbClr val="F9FCFF"/>
              </a:buClr>
              <a:buSzPts val="7500"/>
              <a:buNone/>
              <a:defRPr>
                <a:solidFill>
                  <a:srgbClr val="F9FCFF"/>
                </a:solidFill>
              </a:defRPr>
            </a:lvl7pPr>
            <a:lvl8pPr lvl="7" rtl="0">
              <a:spcBef>
                <a:spcPts val="0"/>
              </a:spcBef>
              <a:spcAft>
                <a:spcPts val="0"/>
              </a:spcAft>
              <a:buClr>
                <a:srgbClr val="F9FCFF"/>
              </a:buClr>
              <a:buSzPts val="7500"/>
              <a:buNone/>
              <a:defRPr>
                <a:solidFill>
                  <a:srgbClr val="F9FCFF"/>
                </a:solidFill>
              </a:defRPr>
            </a:lvl8pPr>
            <a:lvl9pPr lvl="8" rtl="0">
              <a:spcBef>
                <a:spcPts val="0"/>
              </a:spcBef>
              <a:spcAft>
                <a:spcPts val="0"/>
              </a:spcAft>
              <a:buClr>
                <a:srgbClr val="F9FCFF"/>
              </a:buClr>
              <a:buSzPts val="7500"/>
              <a:buNone/>
              <a:defRPr>
                <a:solidFill>
                  <a:srgbClr val="F9FCFF"/>
                </a:solidFill>
              </a:defRPr>
            </a:lvl9pPr>
          </a:lstStyle>
          <a:p>
            <a:endParaRPr/>
          </a:p>
        </p:txBody>
      </p:sp>
      <p:sp>
        <p:nvSpPr>
          <p:cNvPr id="323" name="Shape 323"/>
          <p:cNvSpPr txBox="1">
            <a:spLocks noGrp="1"/>
          </p:cNvSpPr>
          <p:nvPr>
            <p:ph type="body" idx="1"/>
          </p:nvPr>
        </p:nvSpPr>
        <p:spPr>
          <a:xfrm>
            <a:off x="739541" y="4306400"/>
            <a:ext cx="9685500" cy="8741700"/>
          </a:xfrm>
          <a:prstGeom prst="rect">
            <a:avLst/>
          </a:prstGeom>
        </p:spPr>
        <p:txBody>
          <a:bodyPr spcFirstLastPara="1" wrap="square" lIns="243750" tIns="243750" rIns="243750" bIns="243750" anchor="t" anchorCtr="0"/>
          <a:lstStyle>
            <a:lvl1pPr marL="457200" lvl="0" indent="-431800" rtl="0">
              <a:spcBef>
                <a:spcPts val="0"/>
              </a:spcBef>
              <a:spcAft>
                <a:spcPts val="0"/>
              </a:spcAft>
              <a:buClr>
                <a:srgbClr val="F9FCFF"/>
              </a:buClr>
              <a:buSzPts val="3200"/>
              <a:buFont typeface="Open Sans"/>
              <a:buChar char="●"/>
              <a:defRPr sz="3200">
                <a:solidFill>
                  <a:srgbClr val="F9FCFF"/>
                </a:solidFill>
                <a:latin typeface="Open Sans"/>
                <a:ea typeface="Open Sans"/>
                <a:cs typeface="Open Sans"/>
                <a:sym typeface="Open Sans"/>
              </a:defRPr>
            </a:lvl1pPr>
            <a:lvl2pPr marL="914400" lvl="1" indent="-400050" rtl="0">
              <a:spcBef>
                <a:spcPts val="4300"/>
              </a:spcBef>
              <a:spcAft>
                <a:spcPts val="0"/>
              </a:spcAft>
              <a:buClr>
                <a:srgbClr val="F9FCFF"/>
              </a:buClr>
              <a:buSzPts val="2700"/>
              <a:buFont typeface="Open Sans"/>
              <a:buChar char="○"/>
              <a:defRPr sz="2700">
                <a:solidFill>
                  <a:srgbClr val="F9FCFF"/>
                </a:solidFill>
                <a:latin typeface="Open Sans"/>
                <a:ea typeface="Open Sans"/>
                <a:cs typeface="Open Sans"/>
                <a:sym typeface="Open Sans"/>
              </a:defRPr>
            </a:lvl2pPr>
            <a:lvl3pPr marL="1371600" lvl="2" indent="-400050" rtl="0">
              <a:spcBef>
                <a:spcPts val="4300"/>
              </a:spcBef>
              <a:spcAft>
                <a:spcPts val="0"/>
              </a:spcAft>
              <a:buClr>
                <a:srgbClr val="F9FCFF"/>
              </a:buClr>
              <a:buSzPts val="2700"/>
              <a:buFont typeface="Open Sans"/>
              <a:buChar char="■"/>
              <a:defRPr sz="2700">
                <a:solidFill>
                  <a:srgbClr val="F9FCFF"/>
                </a:solidFill>
                <a:latin typeface="Open Sans"/>
                <a:ea typeface="Open Sans"/>
                <a:cs typeface="Open Sans"/>
                <a:sym typeface="Open Sans"/>
              </a:defRPr>
            </a:lvl3pPr>
            <a:lvl4pPr marL="1828800" lvl="3" indent="-400050" rtl="0">
              <a:spcBef>
                <a:spcPts val="4300"/>
              </a:spcBef>
              <a:spcAft>
                <a:spcPts val="0"/>
              </a:spcAft>
              <a:buClr>
                <a:srgbClr val="F9FCFF"/>
              </a:buClr>
              <a:buSzPts val="2700"/>
              <a:buFont typeface="Open Sans"/>
              <a:buChar char="●"/>
              <a:defRPr sz="2700">
                <a:solidFill>
                  <a:srgbClr val="F9FCFF"/>
                </a:solidFill>
                <a:latin typeface="Open Sans"/>
                <a:ea typeface="Open Sans"/>
                <a:cs typeface="Open Sans"/>
                <a:sym typeface="Open Sans"/>
              </a:defRPr>
            </a:lvl4pPr>
            <a:lvl5pPr marL="2286000" lvl="4" indent="-400050" rtl="0">
              <a:spcBef>
                <a:spcPts val="4300"/>
              </a:spcBef>
              <a:spcAft>
                <a:spcPts val="0"/>
              </a:spcAft>
              <a:buClr>
                <a:srgbClr val="F9FCFF"/>
              </a:buClr>
              <a:buSzPts val="2700"/>
              <a:buFont typeface="Open Sans"/>
              <a:buChar char="○"/>
              <a:defRPr sz="2700">
                <a:solidFill>
                  <a:srgbClr val="F9FCFF"/>
                </a:solidFill>
                <a:latin typeface="Open Sans"/>
                <a:ea typeface="Open Sans"/>
                <a:cs typeface="Open Sans"/>
                <a:sym typeface="Open Sans"/>
              </a:defRPr>
            </a:lvl5pPr>
            <a:lvl6pPr marL="2743200" lvl="5" indent="-400050" rtl="0">
              <a:spcBef>
                <a:spcPts val="4300"/>
              </a:spcBef>
              <a:spcAft>
                <a:spcPts val="0"/>
              </a:spcAft>
              <a:buClr>
                <a:srgbClr val="F9FCFF"/>
              </a:buClr>
              <a:buSzPts val="2700"/>
              <a:buFont typeface="Open Sans"/>
              <a:buChar char="■"/>
              <a:defRPr sz="2700">
                <a:solidFill>
                  <a:srgbClr val="F9FCFF"/>
                </a:solidFill>
                <a:latin typeface="Open Sans"/>
                <a:ea typeface="Open Sans"/>
                <a:cs typeface="Open Sans"/>
                <a:sym typeface="Open Sans"/>
              </a:defRPr>
            </a:lvl6pPr>
            <a:lvl7pPr marL="3200400" lvl="6" indent="-400050" rtl="0">
              <a:spcBef>
                <a:spcPts val="4300"/>
              </a:spcBef>
              <a:spcAft>
                <a:spcPts val="0"/>
              </a:spcAft>
              <a:buClr>
                <a:srgbClr val="F9FCFF"/>
              </a:buClr>
              <a:buSzPts val="2700"/>
              <a:buFont typeface="Open Sans"/>
              <a:buChar char="●"/>
              <a:defRPr sz="2700">
                <a:solidFill>
                  <a:srgbClr val="F9FCFF"/>
                </a:solidFill>
                <a:latin typeface="Open Sans"/>
                <a:ea typeface="Open Sans"/>
                <a:cs typeface="Open Sans"/>
                <a:sym typeface="Open Sans"/>
              </a:defRPr>
            </a:lvl7pPr>
            <a:lvl8pPr marL="3657600" lvl="7" indent="-400050" rtl="0">
              <a:spcBef>
                <a:spcPts val="4300"/>
              </a:spcBef>
              <a:spcAft>
                <a:spcPts val="0"/>
              </a:spcAft>
              <a:buClr>
                <a:srgbClr val="F9FCFF"/>
              </a:buClr>
              <a:buSzPts val="2700"/>
              <a:buFont typeface="Open Sans"/>
              <a:buChar char="○"/>
              <a:defRPr sz="2700">
                <a:solidFill>
                  <a:srgbClr val="F9FCFF"/>
                </a:solidFill>
                <a:latin typeface="Open Sans"/>
                <a:ea typeface="Open Sans"/>
                <a:cs typeface="Open Sans"/>
                <a:sym typeface="Open Sans"/>
              </a:defRPr>
            </a:lvl8pPr>
            <a:lvl9pPr marL="4114800" lvl="8" indent="-400050" rtl="0">
              <a:spcBef>
                <a:spcPts val="4300"/>
              </a:spcBef>
              <a:spcAft>
                <a:spcPts val="4300"/>
              </a:spcAft>
              <a:buClr>
                <a:srgbClr val="F9FCFF"/>
              </a:buClr>
              <a:buSzPts val="2700"/>
              <a:buFont typeface="Open Sans"/>
              <a:buChar char="■"/>
              <a:defRPr sz="2700">
                <a:solidFill>
                  <a:srgbClr val="F9FCFF"/>
                </a:solidFill>
                <a:latin typeface="Open Sans"/>
                <a:ea typeface="Open Sans"/>
                <a:cs typeface="Open Sans"/>
                <a:sym typeface="Open Sans"/>
              </a:defRPr>
            </a:lvl9pPr>
          </a:lstStyle>
          <a:p>
            <a:endParaRPr/>
          </a:p>
        </p:txBody>
      </p:sp>
      <p:pic>
        <p:nvPicPr>
          <p:cNvPr id="324" name="Shape 324" descr="biznessapps-dark-blue.png"/>
          <p:cNvPicPr preferRelativeResize="0"/>
          <p:nvPr/>
        </p:nvPicPr>
        <p:blipFill rotWithShape="1">
          <a:blip r:embed="rId2">
            <a:alphaModFix/>
          </a:blip>
          <a:srcRect l="-841" t="-1674" r="-4366" b="-24253"/>
          <a:stretch/>
        </p:blipFill>
        <p:spPr>
          <a:xfrm>
            <a:off x="21075444" y="12635267"/>
            <a:ext cx="3077665" cy="840133"/>
          </a:xfrm>
          <a:prstGeom prst="rect">
            <a:avLst/>
          </a:prstGeom>
          <a:noFill/>
          <a:ln>
            <a:noFill/>
          </a:ln>
        </p:spPr>
      </p:pic>
      <p:pic>
        <p:nvPicPr>
          <p:cNvPr id="325" name="Shape 325" descr="pixel-floor.png"/>
          <p:cNvPicPr preferRelativeResize="0"/>
          <p:nvPr/>
        </p:nvPicPr>
        <p:blipFill>
          <a:blip r:embed="rId3">
            <a:alphaModFix/>
          </a:blip>
          <a:stretch>
            <a:fillRect/>
          </a:stretch>
        </p:blipFill>
        <p:spPr>
          <a:xfrm>
            <a:off x="14525286" y="633499"/>
            <a:ext cx="6550155" cy="12445767"/>
          </a:xfrm>
          <a:prstGeom prst="rect">
            <a:avLst/>
          </a:prstGeom>
          <a:noFill/>
          <a:ln>
            <a:noFill/>
          </a:ln>
        </p:spPr>
      </p:pic>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with 2 android phones">
  <p:cSld name="CUSTOM_2_2">
    <p:bg>
      <p:bgPr>
        <a:solidFill>
          <a:srgbClr val="F8991D"/>
        </a:solidFill>
        <a:effectLst/>
      </p:bgPr>
    </p:bg>
    <p:spTree>
      <p:nvGrpSpPr>
        <p:cNvPr id="1" name="Shape 326"/>
        <p:cNvGrpSpPr/>
        <p:nvPr/>
      </p:nvGrpSpPr>
      <p:grpSpPr>
        <a:xfrm>
          <a:off x="0" y="0"/>
          <a:ext cx="0" cy="0"/>
          <a:chOff x="0" y="0"/>
          <a:chExt cx="0" cy="0"/>
        </a:xfrm>
      </p:grpSpPr>
      <p:sp>
        <p:nvSpPr>
          <p:cNvPr id="327" name="Shape 327"/>
          <p:cNvSpPr/>
          <p:nvPr/>
        </p:nvSpPr>
        <p:spPr>
          <a:xfrm flipH="1">
            <a:off x="225" y="0"/>
            <a:ext cx="11164200" cy="13716000"/>
          </a:xfrm>
          <a:prstGeom prst="rect">
            <a:avLst/>
          </a:prstGeom>
          <a:solidFill>
            <a:srgbClr val="F9FCFF"/>
          </a:solidFill>
          <a:ln>
            <a:noFill/>
          </a:ln>
        </p:spPr>
        <p:txBody>
          <a:bodyPr spcFirstLastPara="1" wrap="square" lIns="243750" tIns="243750" rIns="243750" bIns="243750" anchor="ctr" anchorCtr="0">
            <a:noAutofit/>
          </a:bodyPr>
          <a:lstStyle/>
          <a:p>
            <a:pPr marL="0" lvl="0" indent="0">
              <a:spcBef>
                <a:spcPts val="0"/>
              </a:spcBef>
              <a:spcAft>
                <a:spcPts val="0"/>
              </a:spcAft>
              <a:buNone/>
            </a:pPr>
            <a:endParaRPr/>
          </a:p>
        </p:txBody>
      </p:sp>
      <p:sp>
        <p:nvSpPr>
          <p:cNvPr id="328" name="Shape 328"/>
          <p:cNvSpPr/>
          <p:nvPr/>
        </p:nvSpPr>
        <p:spPr>
          <a:xfrm>
            <a:off x="11164433" y="0"/>
            <a:ext cx="301500" cy="137160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243750" tIns="121850" rIns="243750" bIns="121850" anchor="ctr" anchorCtr="0">
            <a:noAutofit/>
          </a:bodyPr>
          <a:lstStyle/>
          <a:p>
            <a:pPr marL="0" marR="0" lvl="0" indent="0" algn="ctr" rtl="0">
              <a:spcBef>
                <a:spcPts val="0"/>
              </a:spcBef>
              <a:spcAft>
                <a:spcPts val="0"/>
              </a:spcAft>
              <a:buNone/>
            </a:pPr>
            <a:endParaRPr sz="4800">
              <a:solidFill>
                <a:srgbClr val="FFFFFF"/>
              </a:solidFill>
              <a:latin typeface="Calibri"/>
              <a:ea typeface="Calibri"/>
              <a:cs typeface="Calibri"/>
              <a:sym typeface="Calibri"/>
            </a:endParaRPr>
          </a:p>
        </p:txBody>
      </p:sp>
      <p:pic>
        <p:nvPicPr>
          <p:cNvPr id="329" name="Shape 329"/>
          <p:cNvPicPr preferRelativeResize="0"/>
          <p:nvPr/>
        </p:nvPicPr>
        <p:blipFill>
          <a:blip r:embed="rId2">
            <a:alphaModFix/>
          </a:blip>
          <a:stretch>
            <a:fillRect/>
          </a:stretch>
        </p:blipFill>
        <p:spPr>
          <a:xfrm>
            <a:off x="21075444" y="12635267"/>
            <a:ext cx="2925309" cy="678158"/>
          </a:xfrm>
          <a:prstGeom prst="rect">
            <a:avLst/>
          </a:prstGeom>
          <a:noFill/>
          <a:ln>
            <a:noFill/>
          </a:ln>
        </p:spPr>
      </p:pic>
      <p:sp>
        <p:nvSpPr>
          <p:cNvPr id="330" name="Shape 330"/>
          <p:cNvSpPr txBox="1">
            <a:spLocks noGrp="1"/>
          </p:cNvSpPr>
          <p:nvPr>
            <p:ph type="title"/>
          </p:nvPr>
        </p:nvSpPr>
        <p:spPr>
          <a:xfrm>
            <a:off x="739541" y="523133"/>
            <a:ext cx="9685500" cy="2994300"/>
          </a:xfrm>
          <a:prstGeom prst="rect">
            <a:avLst/>
          </a:prstGeom>
        </p:spPr>
        <p:txBody>
          <a:bodyPr spcFirstLastPara="1" wrap="square" lIns="243750" tIns="243750" rIns="243750" bIns="243750" anchor="ctr" anchorCtr="0"/>
          <a:lstStyle>
            <a:lvl1pPr lvl="0" rtl="0">
              <a:spcBef>
                <a:spcPts val="0"/>
              </a:spcBef>
              <a:spcAft>
                <a:spcPts val="0"/>
              </a:spcAft>
              <a:buClr>
                <a:srgbClr val="3A525F"/>
              </a:buClr>
              <a:buSzPts val="9600"/>
              <a:buFont typeface="Open Sans Light"/>
              <a:buNone/>
              <a:defRPr sz="9600">
                <a:solidFill>
                  <a:srgbClr val="3A525F"/>
                </a:solidFill>
                <a:latin typeface="Open Sans Light"/>
                <a:ea typeface="Open Sans Light"/>
                <a:cs typeface="Open Sans Light"/>
                <a:sym typeface="Open Sans Light"/>
              </a:defRPr>
            </a:lvl1pPr>
            <a:lvl2pPr lvl="1" rtl="0">
              <a:spcBef>
                <a:spcPts val="0"/>
              </a:spcBef>
              <a:spcAft>
                <a:spcPts val="0"/>
              </a:spcAft>
              <a:buClr>
                <a:srgbClr val="3A525F"/>
              </a:buClr>
              <a:buSzPts val="7500"/>
              <a:buNone/>
              <a:defRPr>
                <a:solidFill>
                  <a:srgbClr val="3A525F"/>
                </a:solidFill>
              </a:defRPr>
            </a:lvl2pPr>
            <a:lvl3pPr lvl="2" rtl="0">
              <a:spcBef>
                <a:spcPts val="0"/>
              </a:spcBef>
              <a:spcAft>
                <a:spcPts val="0"/>
              </a:spcAft>
              <a:buClr>
                <a:srgbClr val="3A525F"/>
              </a:buClr>
              <a:buSzPts val="7500"/>
              <a:buNone/>
              <a:defRPr>
                <a:solidFill>
                  <a:srgbClr val="3A525F"/>
                </a:solidFill>
              </a:defRPr>
            </a:lvl3pPr>
            <a:lvl4pPr lvl="3" rtl="0">
              <a:spcBef>
                <a:spcPts val="0"/>
              </a:spcBef>
              <a:spcAft>
                <a:spcPts val="0"/>
              </a:spcAft>
              <a:buClr>
                <a:srgbClr val="3A525F"/>
              </a:buClr>
              <a:buSzPts val="7500"/>
              <a:buNone/>
              <a:defRPr>
                <a:solidFill>
                  <a:srgbClr val="3A525F"/>
                </a:solidFill>
              </a:defRPr>
            </a:lvl4pPr>
            <a:lvl5pPr lvl="4" rtl="0">
              <a:spcBef>
                <a:spcPts val="0"/>
              </a:spcBef>
              <a:spcAft>
                <a:spcPts val="0"/>
              </a:spcAft>
              <a:buClr>
                <a:srgbClr val="3A525F"/>
              </a:buClr>
              <a:buSzPts val="7500"/>
              <a:buNone/>
              <a:defRPr>
                <a:solidFill>
                  <a:srgbClr val="3A525F"/>
                </a:solidFill>
              </a:defRPr>
            </a:lvl5pPr>
            <a:lvl6pPr lvl="5" rtl="0">
              <a:spcBef>
                <a:spcPts val="0"/>
              </a:spcBef>
              <a:spcAft>
                <a:spcPts val="0"/>
              </a:spcAft>
              <a:buClr>
                <a:srgbClr val="3A525F"/>
              </a:buClr>
              <a:buSzPts val="7500"/>
              <a:buNone/>
              <a:defRPr>
                <a:solidFill>
                  <a:srgbClr val="3A525F"/>
                </a:solidFill>
              </a:defRPr>
            </a:lvl6pPr>
            <a:lvl7pPr lvl="6" rtl="0">
              <a:spcBef>
                <a:spcPts val="0"/>
              </a:spcBef>
              <a:spcAft>
                <a:spcPts val="0"/>
              </a:spcAft>
              <a:buClr>
                <a:srgbClr val="3A525F"/>
              </a:buClr>
              <a:buSzPts val="7500"/>
              <a:buNone/>
              <a:defRPr>
                <a:solidFill>
                  <a:srgbClr val="3A525F"/>
                </a:solidFill>
              </a:defRPr>
            </a:lvl7pPr>
            <a:lvl8pPr lvl="7" rtl="0">
              <a:spcBef>
                <a:spcPts val="0"/>
              </a:spcBef>
              <a:spcAft>
                <a:spcPts val="0"/>
              </a:spcAft>
              <a:buClr>
                <a:srgbClr val="3A525F"/>
              </a:buClr>
              <a:buSzPts val="7500"/>
              <a:buNone/>
              <a:defRPr>
                <a:solidFill>
                  <a:srgbClr val="3A525F"/>
                </a:solidFill>
              </a:defRPr>
            </a:lvl8pPr>
            <a:lvl9pPr lvl="8" rtl="0">
              <a:spcBef>
                <a:spcPts val="0"/>
              </a:spcBef>
              <a:spcAft>
                <a:spcPts val="0"/>
              </a:spcAft>
              <a:buClr>
                <a:srgbClr val="3A525F"/>
              </a:buClr>
              <a:buSzPts val="7500"/>
              <a:buNone/>
              <a:defRPr>
                <a:solidFill>
                  <a:srgbClr val="3A525F"/>
                </a:solidFill>
              </a:defRPr>
            </a:lvl9pPr>
          </a:lstStyle>
          <a:p>
            <a:endParaRPr/>
          </a:p>
        </p:txBody>
      </p:sp>
      <p:sp>
        <p:nvSpPr>
          <p:cNvPr id="331" name="Shape 331"/>
          <p:cNvSpPr txBox="1">
            <a:spLocks noGrp="1"/>
          </p:cNvSpPr>
          <p:nvPr>
            <p:ph type="body" idx="1"/>
          </p:nvPr>
        </p:nvSpPr>
        <p:spPr>
          <a:xfrm>
            <a:off x="739541" y="4306400"/>
            <a:ext cx="9685500" cy="8741700"/>
          </a:xfrm>
          <a:prstGeom prst="rect">
            <a:avLst/>
          </a:prstGeom>
        </p:spPr>
        <p:txBody>
          <a:bodyPr spcFirstLastPara="1" wrap="square" lIns="243750" tIns="243750" rIns="243750" bIns="243750" anchor="t" anchorCtr="0"/>
          <a:lstStyle>
            <a:lvl1pPr marL="457200" lvl="0" indent="-431800" rtl="0">
              <a:spcBef>
                <a:spcPts val="0"/>
              </a:spcBef>
              <a:spcAft>
                <a:spcPts val="0"/>
              </a:spcAft>
              <a:buClr>
                <a:srgbClr val="6F7070"/>
              </a:buClr>
              <a:buSzPts val="3200"/>
              <a:buFont typeface="Open Sans"/>
              <a:buChar char="●"/>
              <a:defRPr sz="3200">
                <a:solidFill>
                  <a:srgbClr val="6F7070"/>
                </a:solidFill>
                <a:latin typeface="Open Sans"/>
                <a:ea typeface="Open Sans"/>
                <a:cs typeface="Open Sans"/>
                <a:sym typeface="Open Sans"/>
              </a:defRPr>
            </a:lvl1pPr>
            <a:lvl2pPr marL="914400" lvl="1"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2pPr>
            <a:lvl3pPr marL="1371600" lvl="2"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3pPr>
            <a:lvl4pPr marL="1828800" lvl="3"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4pPr>
            <a:lvl5pPr marL="2286000" lvl="4"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5pPr>
            <a:lvl6pPr marL="2743200" lvl="5"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6pPr>
            <a:lvl7pPr marL="3200400" lvl="6"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7pPr>
            <a:lvl8pPr marL="3657600" lvl="7"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8pPr>
            <a:lvl9pPr marL="4114800" lvl="8" indent="-400050" rtl="0">
              <a:spcBef>
                <a:spcPts val="4300"/>
              </a:spcBef>
              <a:spcAft>
                <a:spcPts val="4300"/>
              </a:spcAft>
              <a:buClr>
                <a:srgbClr val="6F7070"/>
              </a:buClr>
              <a:buSzPts val="2700"/>
              <a:buFont typeface="Open Sans"/>
              <a:buChar char="■"/>
              <a:defRPr sz="2700">
                <a:solidFill>
                  <a:srgbClr val="6F7070"/>
                </a:solidFill>
                <a:latin typeface="Open Sans"/>
                <a:ea typeface="Open Sans"/>
                <a:cs typeface="Open Sans"/>
                <a:sym typeface="Open Sans"/>
              </a:defRPr>
            </a:lvl9pPr>
          </a:lstStyle>
          <a:p>
            <a:endParaRPr/>
          </a:p>
        </p:txBody>
      </p:sp>
      <p:pic>
        <p:nvPicPr>
          <p:cNvPr id="332" name="Shape 332" descr="pixel-floor.png"/>
          <p:cNvPicPr preferRelativeResize="0"/>
          <p:nvPr/>
        </p:nvPicPr>
        <p:blipFill>
          <a:blip r:embed="rId3">
            <a:alphaModFix/>
          </a:blip>
          <a:stretch>
            <a:fillRect/>
          </a:stretch>
        </p:blipFill>
        <p:spPr>
          <a:xfrm>
            <a:off x="18095060" y="1093698"/>
            <a:ext cx="5889765" cy="11191015"/>
          </a:xfrm>
          <a:prstGeom prst="rect">
            <a:avLst/>
          </a:prstGeom>
          <a:noFill/>
          <a:ln>
            <a:noFill/>
          </a:ln>
        </p:spPr>
      </p:pic>
      <p:pic>
        <p:nvPicPr>
          <p:cNvPr id="333" name="Shape 333" descr="pixel-floor.png"/>
          <p:cNvPicPr preferRelativeResize="0"/>
          <p:nvPr/>
        </p:nvPicPr>
        <p:blipFill>
          <a:blip r:embed="rId3">
            <a:alphaModFix/>
          </a:blip>
          <a:stretch>
            <a:fillRect/>
          </a:stretch>
        </p:blipFill>
        <p:spPr>
          <a:xfrm>
            <a:off x="12205354" y="1093698"/>
            <a:ext cx="5889765" cy="11191015"/>
          </a:xfrm>
          <a:prstGeom prst="rect">
            <a:avLst/>
          </a:prstGeom>
          <a:noFill/>
          <a:ln>
            <a:noFill/>
          </a:ln>
        </p:spPr>
      </p:pic>
    </p:spTree>
  </p:cSld>
  <p:clrMapOvr>
    <a:masterClrMapping/>
  </p:clrMapOvr>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with 2 android phones 2">
  <p:cSld name="CUSTOM_2_2_2">
    <p:bg>
      <p:bgPr>
        <a:solidFill>
          <a:srgbClr val="F9FCFF">
            <a:alpha val="78850"/>
          </a:srgbClr>
        </a:solidFill>
        <a:effectLst/>
      </p:bgPr>
    </p:bg>
    <p:spTree>
      <p:nvGrpSpPr>
        <p:cNvPr id="1" name="Shape 334"/>
        <p:cNvGrpSpPr/>
        <p:nvPr/>
      </p:nvGrpSpPr>
      <p:grpSpPr>
        <a:xfrm>
          <a:off x="0" y="0"/>
          <a:ext cx="0" cy="0"/>
          <a:chOff x="0" y="0"/>
          <a:chExt cx="0" cy="0"/>
        </a:xfrm>
      </p:grpSpPr>
      <p:sp>
        <p:nvSpPr>
          <p:cNvPr id="335" name="Shape 335"/>
          <p:cNvSpPr/>
          <p:nvPr/>
        </p:nvSpPr>
        <p:spPr>
          <a:xfrm flipH="1">
            <a:off x="225" y="0"/>
            <a:ext cx="11164200" cy="13716000"/>
          </a:xfrm>
          <a:prstGeom prst="rect">
            <a:avLst/>
          </a:prstGeom>
          <a:solidFill>
            <a:srgbClr val="3A525F"/>
          </a:solidFill>
          <a:ln>
            <a:noFill/>
          </a:ln>
        </p:spPr>
        <p:txBody>
          <a:bodyPr spcFirstLastPara="1" wrap="square" lIns="243750" tIns="243750" rIns="243750" bIns="243750" anchor="ctr" anchorCtr="0">
            <a:noAutofit/>
          </a:bodyPr>
          <a:lstStyle/>
          <a:p>
            <a:pPr marL="0" lvl="0" indent="0">
              <a:spcBef>
                <a:spcPts val="0"/>
              </a:spcBef>
              <a:spcAft>
                <a:spcPts val="0"/>
              </a:spcAft>
              <a:buNone/>
            </a:pPr>
            <a:endParaRPr/>
          </a:p>
        </p:txBody>
      </p:sp>
      <p:sp>
        <p:nvSpPr>
          <p:cNvPr id="336" name="Shape 336"/>
          <p:cNvSpPr/>
          <p:nvPr/>
        </p:nvSpPr>
        <p:spPr>
          <a:xfrm>
            <a:off x="11164433" y="0"/>
            <a:ext cx="301500" cy="137160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243750" tIns="121850" rIns="243750" bIns="121850" anchor="ctr" anchorCtr="0">
            <a:noAutofit/>
          </a:bodyPr>
          <a:lstStyle/>
          <a:p>
            <a:pPr marL="0" marR="0" lvl="0" indent="0" algn="ctr" rtl="0">
              <a:spcBef>
                <a:spcPts val="0"/>
              </a:spcBef>
              <a:spcAft>
                <a:spcPts val="0"/>
              </a:spcAft>
              <a:buNone/>
            </a:pPr>
            <a:endParaRPr sz="4800">
              <a:solidFill>
                <a:srgbClr val="FFFFFF"/>
              </a:solidFill>
              <a:latin typeface="Calibri"/>
              <a:ea typeface="Calibri"/>
              <a:cs typeface="Calibri"/>
              <a:sym typeface="Calibri"/>
            </a:endParaRPr>
          </a:p>
        </p:txBody>
      </p:sp>
      <p:sp>
        <p:nvSpPr>
          <p:cNvPr id="337" name="Shape 337"/>
          <p:cNvSpPr txBox="1">
            <a:spLocks noGrp="1"/>
          </p:cNvSpPr>
          <p:nvPr>
            <p:ph type="title"/>
          </p:nvPr>
        </p:nvSpPr>
        <p:spPr>
          <a:xfrm>
            <a:off x="739541" y="523133"/>
            <a:ext cx="9685500" cy="2994300"/>
          </a:xfrm>
          <a:prstGeom prst="rect">
            <a:avLst/>
          </a:prstGeom>
        </p:spPr>
        <p:txBody>
          <a:bodyPr spcFirstLastPara="1" wrap="square" lIns="243750" tIns="243750" rIns="243750" bIns="243750" anchor="ctr" anchorCtr="0"/>
          <a:lstStyle>
            <a:lvl1pPr lvl="0" rtl="0">
              <a:spcBef>
                <a:spcPts val="0"/>
              </a:spcBef>
              <a:spcAft>
                <a:spcPts val="0"/>
              </a:spcAft>
              <a:buClr>
                <a:srgbClr val="F9FCFF"/>
              </a:buClr>
              <a:buSzPts val="9600"/>
              <a:buFont typeface="Open Sans Light"/>
              <a:buNone/>
              <a:defRPr sz="9600">
                <a:solidFill>
                  <a:srgbClr val="F9FCFF"/>
                </a:solidFill>
                <a:latin typeface="Open Sans Light"/>
                <a:ea typeface="Open Sans Light"/>
                <a:cs typeface="Open Sans Light"/>
                <a:sym typeface="Open Sans Light"/>
              </a:defRPr>
            </a:lvl1pPr>
            <a:lvl2pPr lvl="1" rtl="0">
              <a:spcBef>
                <a:spcPts val="0"/>
              </a:spcBef>
              <a:spcAft>
                <a:spcPts val="0"/>
              </a:spcAft>
              <a:buClr>
                <a:srgbClr val="F9FCFF"/>
              </a:buClr>
              <a:buSzPts val="7500"/>
              <a:buNone/>
              <a:defRPr>
                <a:solidFill>
                  <a:srgbClr val="F9FCFF"/>
                </a:solidFill>
              </a:defRPr>
            </a:lvl2pPr>
            <a:lvl3pPr lvl="2" rtl="0">
              <a:spcBef>
                <a:spcPts val="0"/>
              </a:spcBef>
              <a:spcAft>
                <a:spcPts val="0"/>
              </a:spcAft>
              <a:buClr>
                <a:srgbClr val="F9FCFF"/>
              </a:buClr>
              <a:buSzPts val="7500"/>
              <a:buNone/>
              <a:defRPr>
                <a:solidFill>
                  <a:srgbClr val="F9FCFF"/>
                </a:solidFill>
              </a:defRPr>
            </a:lvl3pPr>
            <a:lvl4pPr lvl="3" rtl="0">
              <a:spcBef>
                <a:spcPts val="0"/>
              </a:spcBef>
              <a:spcAft>
                <a:spcPts val="0"/>
              </a:spcAft>
              <a:buClr>
                <a:srgbClr val="F9FCFF"/>
              </a:buClr>
              <a:buSzPts val="7500"/>
              <a:buNone/>
              <a:defRPr>
                <a:solidFill>
                  <a:srgbClr val="F9FCFF"/>
                </a:solidFill>
              </a:defRPr>
            </a:lvl4pPr>
            <a:lvl5pPr lvl="4" rtl="0">
              <a:spcBef>
                <a:spcPts val="0"/>
              </a:spcBef>
              <a:spcAft>
                <a:spcPts val="0"/>
              </a:spcAft>
              <a:buClr>
                <a:srgbClr val="F9FCFF"/>
              </a:buClr>
              <a:buSzPts val="7500"/>
              <a:buNone/>
              <a:defRPr>
                <a:solidFill>
                  <a:srgbClr val="F9FCFF"/>
                </a:solidFill>
              </a:defRPr>
            </a:lvl5pPr>
            <a:lvl6pPr lvl="5" rtl="0">
              <a:spcBef>
                <a:spcPts val="0"/>
              </a:spcBef>
              <a:spcAft>
                <a:spcPts val="0"/>
              </a:spcAft>
              <a:buClr>
                <a:srgbClr val="F9FCFF"/>
              </a:buClr>
              <a:buSzPts val="7500"/>
              <a:buNone/>
              <a:defRPr>
                <a:solidFill>
                  <a:srgbClr val="F9FCFF"/>
                </a:solidFill>
              </a:defRPr>
            </a:lvl6pPr>
            <a:lvl7pPr lvl="6" rtl="0">
              <a:spcBef>
                <a:spcPts val="0"/>
              </a:spcBef>
              <a:spcAft>
                <a:spcPts val="0"/>
              </a:spcAft>
              <a:buClr>
                <a:srgbClr val="F9FCFF"/>
              </a:buClr>
              <a:buSzPts val="7500"/>
              <a:buNone/>
              <a:defRPr>
                <a:solidFill>
                  <a:srgbClr val="F9FCFF"/>
                </a:solidFill>
              </a:defRPr>
            </a:lvl7pPr>
            <a:lvl8pPr lvl="7" rtl="0">
              <a:spcBef>
                <a:spcPts val="0"/>
              </a:spcBef>
              <a:spcAft>
                <a:spcPts val="0"/>
              </a:spcAft>
              <a:buClr>
                <a:srgbClr val="F9FCFF"/>
              </a:buClr>
              <a:buSzPts val="7500"/>
              <a:buNone/>
              <a:defRPr>
                <a:solidFill>
                  <a:srgbClr val="F9FCFF"/>
                </a:solidFill>
              </a:defRPr>
            </a:lvl8pPr>
            <a:lvl9pPr lvl="8" rtl="0">
              <a:spcBef>
                <a:spcPts val="0"/>
              </a:spcBef>
              <a:spcAft>
                <a:spcPts val="0"/>
              </a:spcAft>
              <a:buClr>
                <a:srgbClr val="F9FCFF"/>
              </a:buClr>
              <a:buSzPts val="7500"/>
              <a:buNone/>
              <a:defRPr>
                <a:solidFill>
                  <a:srgbClr val="F9FCFF"/>
                </a:solidFill>
              </a:defRPr>
            </a:lvl9pPr>
          </a:lstStyle>
          <a:p>
            <a:endParaRPr/>
          </a:p>
        </p:txBody>
      </p:sp>
      <p:sp>
        <p:nvSpPr>
          <p:cNvPr id="338" name="Shape 338"/>
          <p:cNvSpPr txBox="1">
            <a:spLocks noGrp="1"/>
          </p:cNvSpPr>
          <p:nvPr>
            <p:ph type="body" idx="1"/>
          </p:nvPr>
        </p:nvSpPr>
        <p:spPr>
          <a:xfrm>
            <a:off x="739541" y="4306400"/>
            <a:ext cx="9685500" cy="8741700"/>
          </a:xfrm>
          <a:prstGeom prst="rect">
            <a:avLst/>
          </a:prstGeom>
        </p:spPr>
        <p:txBody>
          <a:bodyPr spcFirstLastPara="1" wrap="square" lIns="243750" tIns="243750" rIns="243750" bIns="243750" anchor="t" anchorCtr="0"/>
          <a:lstStyle>
            <a:lvl1pPr marL="457200" lvl="0" indent="-431800" rtl="0">
              <a:spcBef>
                <a:spcPts val="0"/>
              </a:spcBef>
              <a:spcAft>
                <a:spcPts val="0"/>
              </a:spcAft>
              <a:buClr>
                <a:srgbClr val="F9FCFF"/>
              </a:buClr>
              <a:buSzPts val="3200"/>
              <a:buFont typeface="Open Sans"/>
              <a:buChar char="●"/>
              <a:defRPr sz="3200">
                <a:solidFill>
                  <a:srgbClr val="F9FCFF"/>
                </a:solidFill>
                <a:latin typeface="Open Sans"/>
                <a:ea typeface="Open Sans"/>
                <a:cs typeface="Open Sans"/>
                <a:sym typeface="Open Sans"/>
              </a:defRPr>
            </a:lvl1pPr>
            <a:lvl2pPr marL="914400" lvl="1" indent="-400050" rtl="0">
              <a:spcBef>
                <a:spcPts val="4300"/>
              </a:spcBef>
              <a:spcAft>
                <a:spcPts val="0"/>
              </a:spcAft>
              <a:buClr>
                <a:srgbClr val="F9FCFF"/>
              </a:buClr>
              <a:buSzPts val="2700"/>
              <a:buFont typeface="Open Sans"/>
              <a:buChar char="○"/>
              <a:defRPr sz="2700">
                <a:solidFill>
                  <a:srgbClr val="F9FCFF"/>
                </a:solidFill>
                <a:latin typeface="Open Sans"/>
                <a:ea typeface="Open Sans"/>
                <a:cs typeface="Open Sans"/>
                <a:sym typeface="Open Sans"/>
              </a:defRPr>
            </a:lvl2pPr>
            <a:lvl3pPr marL="1371600" lvl="2" indent="-400050" rtl="0">
              <a:spcBef>
                <a:spcPts val="4300"/>
              </a:spcBef>
              <a:spcAft>
                <a:spcPts val="0"/>
              </a:spcAft>
              <a:buClr>
                <a:srgbClr val="F9FCFF"/>
              </a:buClr>
              <a:buSzPts val="2700"/>
              <a:buFont typeface="Open Sans"/>
              <a:buChar char="■"/>
              <a:defRPr sz="2700">
                <a:solidFill>
                  <a:srgbClr val="F9FCFF"/>
                </a:solidFill>
                <a:latin typeface="Open Sans"/>
                <a:ea typeface="Open Sans"/>
                <a:cs typeface="Open Sans"/>
                <a:sym typeface="Open Sans"/>
              </a:defRPr>
            </a:lvl3pPr>
            <a:lvl4pPr marL="1828800" lvl="3" indent="-400050" rtl="0">
              <a:spcBef>
                <a:spcPts val="4300"/>
              </a:spcBef>
              <a:spcAft>
                <a:spcPts val="0"/>
              </a:spcAft>
              <a:buClr>
                <a:srgbClr val="F9FCFF"/>
              </a:buClr>
              <a:buSzPts val="2700"/>
              <a:buFont typeface="Open Sans"/>
              <a:buChar char="●"/>
              <a:defRPr sz="2700">
                <a:solidFill>
                  <a:srgbClr val="F9FCFF"/>
                </a:solidFill>
                <a:latin typeface="Open Sans"/>
                <a:ea typeface="Open Sans"/>
                <a:cs typeface="Open Sans"/>
                <a:sym typeface="Open Sans"/>
              </a:defRPr>
            </a:lvl4pPr>
            <a:lvl5pPr marL="2286000" lvl="4" indent="-400050" rtl="0">
              <a:spcBef>
                <a:spcPts val="4300"/>
              </a:spcBef>
              <a:spcAft>
                <a:spcPts val="0"/>
              </a:spcAft>
              <a:buClr>
                <a:srgbClr val="F9FCFF"/>
              </a:buClr>
              <a:buSzPts val="2700"/>
              <a:buFont typeface="Open Sans"/>
              <a:buChar char="○"/>
              <a:defRPr sz="2700">
                <a:solidFill>
                  <a:srgbClr val="F9FCFF"/>
                </a:solidFill>
                <a:latin typeface="Open Sans"/>
                <a:ea typeface="Open Sans"/>
                <a:cs typeface="Open Sans"/>
                <a:sym typeface="Open Sans"/>
              </a:defRPr>
            </a:lvl5pPr>
            <a:lvl6pPr marL="2743200" lvl="5" indent="-400050" rtl="0">
              <a:spcBef>
                <a:spcPts val="4300"/>
              </a:spcBef>
              <a:spcAft>
                <a:spcPts val="0"/>
              </a:spcAft>
              <a:buClr>
                <a:srgbClr val="F9FCFF"/>
              </a:buClr>
              <a:buSzPts val="2700"/>
              <a:buFont typeface="Open Sans"/>
              <a:buChar char="■"/>
              <a:defRPr sz="2700">
                <a:solidFill>
                  <a:srgbClr val="F9FCFF"/>
                </a:solidFill>
                <a:latin typeface="Open Sans"/>
                <a:ea typeface="Open Sans"/>
                <a:cs typeface="Open Sans"/>
                <a:sym typeface="Open Sans"/>
              </a:defRPr>
            </a:lvl6pPr>
            <a:lvl7pPr marL="3200400" lvl="6" indent="-400050" rtl="0">
              <a:spcBef>
                <a:spcPts val="4300"/>
              </a:spcBef>
              <a:spcAft>
                <a:spcPts val="0"/>
              </a:spcAft>
              <a:buClr>
                <a:srgbClr val="F9FCFF"/>
              </a:buClr>
              <a:buSzPts val="2700"/>
              <a:buFont typeface="Open Sans"/>
              <a:buChar char="●"/>
              <a:defRPr sz="2700">
                <a:solidFill>
                  <a:srgbClr val="F9FCFF"/>
                </a:solidFill>
                <a:latin typeface="Open Sans"/>
                <a:ea typeface="Open Sans"/>
                <a:cs typeface="Open Sans"/>
                <a:sym typeface="Open Sans"/>
              </a:defRPr>
            </a:lvl7pPr>
            <a:lvl8pPr marL="3657600" lvl="7" indent="-400050" rtl="0">
              <a:spcBef>
                <a:spcPts val="4300"/>
              </a:spcBef>
              <a:spcAft>
                <a:spcPts val="0"/>
              </a:spcAft>
              <a:buClr>
                <a:srgbClr val="F9FCFF"/>
              </a:buClr>
              <a:buSzPts val="2700"/>
              <a:buFont typeface="Open Sans"/>
              <a:buChar char="○"/>
              <a:defRPr sz="2700">
                <a:solidFill>
                  <a:srgbClr val="F9FCFF"/>
                </a:solidFill>
                <a:latin typeface="Open Sans"/>
                <a:ea typeface="Open Sans"/>
                <a:cs typeface="Open Sans"/>
                <a:sym typeface="Open Sans"/>
              </a:defRPr>
            </a:lvl8pPr>
            <a:lvl9pPr marL="4114800" lvl="8" indent="-400050" rtl="0">
              <a:spcBef>
                <a:spcPts val="4300"/>
              </a:spcBef>
              <a:spcAft>
                <a:spcPts val="4300"/>
              </a:spcAft>
              <a:buClr>
                <a:srgbClr val="F9FCFF"/>
              </a:buClr>
              <a:buSzPts val="2700"/>
              <a:buFont typeface="Open Sans"/>
              <a:buChar char="■"/>
              <a:defRPr sz="2700">
                <a:solidFill>
                  <a:srgbClr val="F9FCFF"/>
                </a:solidFill>
                <a:latin typeface="Open Sans"/>
                <a:ea typeface="Open Sans"/>
                <a:cs typeface="Open Sans"/>
                <a:sym typeface="Open Sans"/>
              </a:defRPr>
            </a:lvl9pPr>
          </a:lstStyle>
          <a:p>
            <a:endParaRPr/>
          </a:p>
        </p:txBody>
      </p:sp>
      <p:pic>
        <p:nvPicPr>
          <p:cNvPr id="339" name="Shape 339" descr="biznessapps-dark-blue.png"/>
          <p:cNvPicPr preferRelativeResize="0"/>
          <p:nvPr/>
        </p:nvPicPr>
        <p:blipFill rotWithShape="1">
          <a:blip r:embed="rId2">
            <a:alphaModFix/>
          </a:blip>
          <a:srcRect l="-841" t="-1674" r="-4366" b="-24253"/>
          <a:stretch/>
        </p:blipFill>
        <p:spPr>
          <a:xfrm>
            <a:off x="21075444" y="12635267"/>
            <a:ext cx="3077665" cy="840133"/>
          </a:xfrm>
          <a:prstGeom prst="rect">
            <a:avLst/>
          </a:prstGeom>
          <a:noFill/>
          <a:ln>
            <a:noFill/>
          </a:ln>
        </p:spPr>
      </p:pic>
      <p:pic>
        <p:nvPicPr>
          <p:cNvPr id="340" name="Shape 340" descr="pixel-floor.png"/>
          <p:cNvPicPr preferRelativeResize="0"/>
          <p:nvPr/>
        </p:nvPicPr>
        <p:blipFill>
          <a:blip r:embed="rId3">
            <a:alphaModFix/>
          </a:blip>
          <a:stretch>
            <a:fillRect/>
          </a:stretch>
        </p:blipFill>
        <p:spPr>
          <a:xfrm>
            <a:off x="18095060" y="1093698"/>
            <a:ext cx="5889765" cy="11191015"/>
          </a:xfrm>
          <a:prstGeom prst="rect">
            <a:avLst/>
          </a:prstGeom>
          <a:noFill/>
          <a:ln>
            <a:noFill/>
          </a:ln>
        </p:spPr>
      </p:pic>
      <p:pic>
        <p:nvPicPr>
          <p:cNvPr id="341" name="Shape 341" descr="pixel-floor.png"/>
          <p:cNvPicPr preferRelativeResize="0"/>
          <p:nvPr/>
        </p:nvPicPr>
        <p:blipFill>
          <a:blip r:embed="rId3">
            <a:alphaModFix/>
          </a:blip>
          <a:stretch>
            <a:fillRect/>
          </a:stretch>
        </p:blipFill>
        <p:spPr>
          <a:xfrm>
            <a:off x="12205354" y="1093698"/>
            <a:ext cx="5889765" cy="11191015"/>
          </a:xfrm>
          <a:prstGeom prst="rect">
            <a:avLst/>
          </a:prstGeom>
          <a:noFill/>
          <a:ln>
            <a:noFill/>
          </a:ln>
        </p:spPr>
      </p:pic>
    </p:spTree>
  </p:cSld>
  <p:clrMapOvr>
    <a:masterClrMapping/>
  </p:clrMapOvr>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with 2 android phones 1">
  <p:cSld name="CUSTOM_2_2_1">
    <p:bg>
      <p:bgPr>
        <a:solidFill>
          <a:srgbClr val="3A525F"/>
        </a:solidFill>
        <a:effectLst/>
      </p:bgPr>
    </p:bg>
    <p:spTree>
      <p:nvGrpSpPr>
        <p:cNvPr id="1" name="Shape 342"/>
        <p:cNvGrpSpPr/>
        <p:nvPr/>
      </p:nvGrpSpPr>
      <p:grpSpPr>
        <a:xfrm>
          <a:off x="0" y="0"/>
          <a:ext cx="0" cy="0"/>
          <a:chOff x="0" y="0"/>
          <a:chExt cx="0" cy="0"/>
        </a:xfrm>
      </p:grpSpPr>
      <p:sp>
        <p:nvSpPr>
          <p:cNvPr id="343" name="Shape 343"/>
          <p:cNvSpPr/>
          <p:nvPr/>
        </p:nvSpPr>
        <p:spPr>
          <a:xfrm flipH="1">
            <a:off x="225" y="0"/>
            <a:ext cx="11164200" cy="13716000"/>
          </a:xfrm>
          <a:prstGeom prst="rect">
            <a:avLst/>
          </a:prstGeom>
          <a:solidFill>
            <a:srgbClr val="F9FCFF"/>
          </a:solidFill>
          <a:ln>
            <a:noFill/>
          </a:ln>
        </p:spPr>
        <p:txBody>
          <a:bodyPr spcFirstLastPara="1" wrap="square" lIns="243750" tIns="243750" rIns="243750" bIns="243750" anchor="ctr" anchorCtr="0">
            <a:noAutofit/>
          </a:bodyPr>
          <a:lstStyle/>
          <a:p>
            <a:pPr marL="0" lvl="0" indent="0">
              <a:spcBef>
                <a:spcPts val="0"/>
              </a:spcBef>
              <a:spcAft>
                <a:spcPts val="0"/>
              </a:spcAft>
              <a:buNone/>
            </a:pPr>
            <a:endParaRPr/>
          </a:p>
        </p:txBody>
      </p:sp>
      <p:sp>
        <p:nvSpPr>
          <p:cNvPr id="344" name="Shape 344"/>
          <p:cNvSpPr/>
          <p:nvPr/>
        </p:nvSpPr>
        <p:spPr>
          <a:xfrm>
            <a:off x="11164433" y="0"/>
            <a:ext cx="301500" cy="137160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243750" tIns="121850" rIns="243750" bIns="121850" anchor="ctr" anchorCtr="0">
            <a:noAutofit/>
          </a:bodyPr>
          <a:lstStyle/>
          <a:p>
            <a:pPr marL="0" marR="0" lvl="0" indent="0" algn="ctr" rtl="0">
              <a:spcBef>
                <a:spcPts val="0"/>
              </a:spcBef>
              <a:spcAft>
                <a:spcPts val="0"/>
              </a:spcAft>
              <a:buNone/>
            </a:pPr>
            <a:endParaRPr sz="4800">
              <a:solidFill>
                <a:srgbClr val="FFFFFF"/>
              </a:solidFill>
              <a:latin typeface="Calibri"/>
              <a:ea typeface="Calibri"/>
              <a:cs typeface="Calibri"/>
              <a:sym typeface="Calibri"/>
            </a:endParaRPr>
          </a:p>
        </p:txBody>
      </p:sp>
      <p:pic>
        <p:nvPicPr>
          <p:cNvPr id="345" name="Shape 345"/>
          <p:cNvPicPr preferRelativeResize="0"/>
          <p:nvPr/>
        </p:nvPicPr>
        <p:blipFill>
          <a:blip r:embed="rId2">
            <a:alphaModFix/>
          </a:blip>
          <a:stretch>
            <a:fillRect/>
          </a:stretch>
        </p:blipFill>
        <p:spPr>
          <a:xfrm>
            <a:off x="21075444" y="12635267"/>
            <a:ext cx="2925309" cy="678158"/>
          </a:xfrm>
          <a:prstGeom prst="rect">
            <a:avLst/>
          </a:prstGeom>
          <a:noFill/>
          <a:ln>
            <a:noFill/>
          </a:ln>
        </p:spPr>
      </p:pic>
      <p:sp>
        <p:nvSpPr>
          <p:cNvPr id="346" name="Shape 346"/>
          <p:cNvSpPr txBox="1">
            <a:spLocks noGrp="1"/>
          </p:cNvSpPr>
          <p:nvPr>
            <p:ph type="title"/>
          </p:nvPr>
        </p:nvSpPr>
        <p:spPr>
          <a:xfrm>
            <a:off x="739541" y="523133"/>
            <a:ext cx="9685500" cy="2994300"/>
          </a:xfrm>
          <a:prstGeom prst="rect">
            <a:avLst/>
          </a:prstGeom>
        </p:spPr>
        <p:txBody>
          <a:bodyPr spcFirstLastPara="1" wrap="square" lIns="243750" tIns="243750" rIns="243750" bIns="243750" anchor="ctr" anchorCtr="0"/>
          <a:lstStyle>
            <a:lvl1pPr lvl="0" rtl="0">
              <a:spcBef>
                <a:spcPts val="0"/>
              </a:spcBef>
              <a:spcAft>
                <a:spcPts val="0"/>
              </a:spcAft>
              <a:buClr>
                <a:srgbClr val="3A525F"/>
              </a:buClr>
              <a:buSzPts val="9600"/>
              <a:buFont typeface="Open Sans Light"/>
              <a:buNone/>
              <a:defRPr sz="9600">
                <a:solidFill>
                  <a:srgbClr val="3A525F"/>
                </a:solidFill>
                <a:latin typeface="Open Sans Light"/>
                <a:ea typeface="Open Sans Light"/>
                <a:cs typeface="Open Sans Light"/>
                <a:sym typeface="Open Sans Light"/>
              </a:defRPr>
            </a:lvl1pPr>
            <a:lvl2pPr lvl="1" rtl="0">
              <a:spcBef>
                <a:spcPts val="0"/>
              </a:spcBef>
              <a:spcAft>
                <a:spcPts val="0"/>
              </a:spcAft>
              <a:buClr>
                <a:srgbClr val="3A525F"/>
              </a:buClr>
              <a:buSzPts val="7500"/>
              <a:buNone/>
              <a:defRPr>
                <a:solidFill>
                  <a:srgbClr val="3A525F"/>
                </a:solidFill>
              </a:defRPr>
            </a:lvl2pPr>
            <a:lvl3pPr lvl="2" rtl="0">
              <a:spcBef>
                <a:spcPts val="0"/>
              </a:spcBef>
              <a:spcAft>
                <a:spcPts val="0"/>
              </a:spcAft>
              <a:buClr>
                <a:srgbClr val="3A525F"/>
              </a:buClr>
              <a:buSzPts val="7500"/>
              <a:buNone/>
              <a:defRPr>
                <a:solidFill>
                  <a:srgbClr val="3A525F"/>
                </a:solidFill>
              </a:defRPr>
            </a:lvl3pPr>
            <a:lvl4pPr lvl="3" rtl="0">
              <a:spcBef>
                <a:spcPts val="0"/>
              </a:spcBef>
              <a:spcAft>
                <a:spcPts val="0"/>
              </a:spcAft>
              <a:buClr>
                <a:srgbClr val="3A525F"/>
              </a:buClr>
              <a:buSzPts val="7500"/>
              <a:buNone/>
              <a:defRPr>
                <a:solidFill>
                  <a:srgbClr val="3A525F"/>
                </a:solidFill>
              </a:defRPr>
            </a:lvl4pPr>
            <a:lvl5pPr lvl="4" rtl="0">
              <a:spcBef>
                <a:spcPts val="0"/>
              </a:spcBef>
              <a:spcAft>
                <a:spcPts val="0"/>
              </a:spcAft>
              <a:buClr>
                <a:srgbClr val="3A525F"/>
              </a:buClr>
              <a:buSzPts val="7500"/>
              <a:buNone/>
              <a:defRPr>
                <a:solidFill>
                  <a:srgbClr val="3A525F"/>
                </a:solidFill>
              </a:defRPr>
            </a:lvl5pPr>
            <a:lvl6pPr lvl="5" rtl="0">
              <a:spcBef>
                <a:spcPts val="0"/>
              </a:spcBef>
              <a:spcAft>
                <a:spcPts val="0"/>
              </a:spcAft>
              <a:buClr>
                <a:srgbClr val="3A525F"/>
              </a:buClr>
              <a:buSzPts val="7500"/>
              <a:buNone/>
              <a:defRPr>
                <a:solidFill>
                  <a:srgbClr val="3A525F"/>
                </a:solidFill>
              </a:defRPr>
            </a:lvl6pPr>
            <a:lvl7pPr lvl="6" rtl="0">
              <a:spcBef>
                <a:spcPts val="0"/>
              </a:spcBef>
              <a:spcAft>
                <a:spcPts val="0"/>
              </a:spcAft>
              <a:buClr>
                <a:srgbClr val="3A525F"/>
              </a:buClr>
              <a:buSzPts val="7500"/>
              <a:buNone/>
              <a:defRPr>
                <a:solidFill>
                  <a:srgbClr val="3A525F"/>
                </a:solidFill>
              </a:defRPr>
            </a:lvl7pPr>
            <a:lvl8pPr lvl="7" rtl="0">
              <a:spcBef>
                <a:spcPts val="0"/>
              </a:spcBef>
              <a:spcAft>
                <a:spcPts val="0"/>
              </a:spcAft>
              <a:buClr>
                <a:srgbClr val="3A525F"/>
              </a:buClr>
              <a:buSzPts val="7500"/>
              <a:buNone/>
              <a:defRPr>
                <a:solidFill>
                  <a:srgbClr val="3A525F"/>
                </a:solidFill>
              </a:defRPr>
            </a:lvl8pPr>
            <a:lvl9pPr lvl="8" rtl="0">
              <a:spcBef>
                <a:spcPts val="0"/>
              </a:spcBef>
              <a:spcAft>
                <a:spcPts val="0"/>
              </a:spcAft>
              <a:buClr>
                <a:srgbClr val="3A525F"/>
              </a:buClr>
              <a:buSzPts val="7500"/>
              <a:buNone/>
              <a:defRPr>
                <a:solidFill>
                  <a:srgbClr val="3A525F"/>
                </a:solidFill>
              </a:defRPr>
            </a:lvl9pPr>
          </a:lstStyle>
          <a:p>
            <a:endParaRPr/>
          </a:p>
        </p:txBody>
      </p:sp>
      <p:sp>
        <p:nvSpPr>
          <p:cNvPr id="347" name="Shape 347"/>
          <p:cNvSpPr txBox="1">
            <a:spLocks noGrp="1"/>
          </p:cNvSpPr>
          <p:nvPr>
            <p:ph type="body" idx="1"/>
          </p:nvPr>
        </p:nvSpPr>
        <p:spPr>
          <a:xfrm>
            <a:off x="739541" y="4306400"/>
            <a:ext cx="9685500" cy="8741700"/>
          </a:xfrm>
          <a:prstGeom prst="rect">
            <a:avLst/>
          </a:prstGeom>
        </p:spPr>
        <p:txBody>
          <a:bodyPr spcFirstLastPara="1" wrap="square" lIns="243750" tIns="243750" rIns="243750" bIns="243750" anchor="t" anchorCtr="0"/>
          <a:lstStyle>
            <a:lvl1pPr marL="457200" lvl="0" indent="-431800" rtl="0">
              <a:spcBef>
                <a:spcPts val="0"/>
              </a:spcBef>
              <a:spcAft>
                <a:spcPts val="0"/>
              </a:spcAft>
              <a:buClr>
                <a:srgbClr val="6F7070"/>
              </a:buClr>
              <a:buSzPts val="3200"/>
              <a:buFont typeface="Open Sans"/>
              <a:buChar char="●"/>
              <a:defRPr sz="3200">
                <a:solidFill>
                  <a:srgbClr val="6F7070"/>
                </a:solidFill>
                <a:latin typeface="Open Sans"/>
                <a:ea typeface="Open Sans"/>
                <a:cs typeface="Open Sans"/>
                <a:sym typeface="Open Sans"/>
              </a:defRPr>
            </a:lvl1pPr>
            <a:lvl2pPr marL="914400" lvl="1"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2pPr>
            <a:lvl3pPr marL="1371600" lvl="2"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3pPr>
            <a:lvl4pPr marL="1828800" lvl="3"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4pPr>
            <a:lvl5pPr marL="2286000" lvl="4"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5pPr>
            <a:lvl6pPr marL="2743200" lvl="5"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6pPr>
            <a:lvl7pPr marL="3200400" lvl="6"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7pPr>
            <a:lvl8pPr marL="3657600" lvl="7"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8pPr>
            <a:lvl9pPr marL="4114800" lvl="8" indent="-400050" rtl="0">
              <a:spcBef>
                <a:spcPts val="4300"/>
              </a:spcBef>
              <a:spcAft>
                <a:spcPts val="4300"/>
              </a:spcAft>
              <a:buClr>
                <a:srgbClr val="6F7070"/>
              </a:buClr>
              <a:buSzPts val="2700"/>
              <a:buFont typeface="Open Sans"/>
              <a:buChar char="■"/>
              <a:defRPr sz="2700">
                <a:solidFill>
                  <a:srgbClr val="6F7070"/>
                </a:solidFill>
                <a:latin typeface="Open Sans"/>
                <a:ea typeface="Open Sans"/>
                <a:cs typeface="Open Sans"/>
                <a:sym typeface="Open Sans"/>
              </a:defRPr>
            </a:lvl9pPr>
          </a:lstStyle>
          <a:p>
            <a:endParaRPr/>
          </a:p>
        </p:txBody>
      </p:sp>
      <p:pic>
        <p:nvPicPr>
          <p:cNvPr id="348" name="Shape 348" descr="pixel-floor.png"/>
          <p:cNvPicPr preferRelativeResize="0"/>
          <p:nvPr/>
        </p:nvPicPr>
        <p:blipFill>
          <a:blip r:embed="rId3">
            <a:alphaModFix/>
          </a:blip>
          <a:stretch>
            <a:fillRect/>
          </a:stretch>
        </p:blipFill>
        <p:spPr>
          <a:xfrm>
            <a:off x="18095060" y="1093698"/>
            <a:ext cx="5889765" cy="11191015"/>
          </a:xfrm>
          <a:prstGeom prst="rect">
            <a:avLst/>
          </a:prstGeom>
          <a:noFill/>
          <a:ln>
            <a:noFill/>
          </a:ln>
        </p:spPr>
      </p:pic>
      <p:pic>
        <p:nvPicPr>
          <p:cNvPr id="349" name="Shape 349" descr="pixel-floor.png"/>
          <p:cNvPicPr preferRelativeResize="0"/>
          <p:nvPr/>
        </p:nvPicPr>
        <p:blipFill>
          <a:blip r:embed="rId3">
            <a:alphaModFix/>
          </a:blip>
          <a:stretch>
            <a:fillRect/>
          </a:stretch>
        </p:blipFill>
        <p:spPr>
          <a:xfrm>
            <a:off x="12205354" y="1093698"/>
            <a:ext cx="5889765" cy="11191015"/>
          </a:xfrm>
          <a:prstGeom prst="rect">
            <a:avLst/>
          </a:prstGeom>
          <a:noFill/>
          <a:ln>
            <a:noFill/>
          </a:ln>
        </p:spPr>
      </p:pic>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and iPhone">
  <p:cSld name="CUSTOM_2_1">
    <p:bg>
      <p:bgPr>
        <a:solidFill>
          <a:srgbClr val="F8991D"/>
        </a:solidFill>
        <a:effectLst/>
      </p:bgPr>
    </p:bg>
    <p:spTree>
      <p:nvGrpSpPr>
        <p:cNvPr id="1" name="Shape 350"/>
        <p:cNvGrpSpPr/>
        <p:nvPr/>
      </p:nvGrpSpPr>
      <p:grpSpPr>
        <a:xfrm>
          <a:off x="0" y="0"/>
          <a:ext cx="0" cy="0"/>
          <a:chOff x="0" y="0"/>
          <a:chExt cx="0" cy="0"/>
        </a:xfrm>
      </p:grpSpPr>
      <p:sp>
        <p:nvSpPr>
          <p:cNvPr id="351" name="Shape 351"/>
          <p:cNvSpPr/>
          <p:nvPr/>
        </p:nvSpPr>
        <p:spPr>
          <a:xfrm flipH="1">
            <a:off x="225" y="0"/>
            <a:ext cx="11164200" cy="13716000"/>
          </a:xfrm>
          <a:prstGeom prst="rect">
            <a:avLst/>
          </a:prstGeom>
          <a:solidFill>
            <a:srgbClr val="F9FCFF"/>
          </a:solidFill>
          <a:ln>
            <a:noFill/>
          </a:ln>
        </p:spPr>
        <p:txBody>
          <a:bodyPr spcFirstLastPara="1" wrap="square" lIns="243750" tIns="243750" rIns="243750" bIns="243750" anchor="ctr" anchorCtr="0">
            <a:noAutofit/>
          </a:bodyPr>
          <a:lstStyle/>
          <a:p>
            <a:pPr marL="0" lvl="0" indent="0">
              <a:spcBef>
                <a:spcPts val="0"/>
              </a:spcBef>
              <a:spcAft>
                <a:spcPts val="0"/>
              </a:spcAft>
              <a:buNone/>
            </a:pPr>
            <a:endParaRPr/>
          </a:p>
        </p:txBody>
      </p:sp>
      <p:sp>
        <p:nvSpPr>
          <p:cNvPr id="352" name="Shape 352"/>
          <p:cNvSpPr/>
          <p:nvPr/>
        </p:nvSpPr>
        <p:spPr>
          <a:xfrm>
            <a:off x="11164433" y="0"/>
            <a:ext cx="301500" cy="137160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243750" tIns="121850" rIns="243750" bIns="121850" anchor="ctr" anchorCtr="0">
            <a:noAutofit/>
          </a:bodyPr>
          <a:lstStyle/>
          <a:p>
            <a:pPr marL="0" marR="0" lvl="0" indent="0" algn="ctr" rtl="0">
              <a:spcBef>
                <a:spcPts val="0"/>
              </a:spcBef>
              <a:spcAft>
                <a:spcPts val="0"/>
              </a:spcAft>
              <a:buNone/>
            </a:pPr>
            <a:endParaRPr sz="4800">
              <a:solidFill>
                <a:srgbClr val="FFFFFF"/>
              </a:solidFill>
              <a:latin typeface="Calibri"/>
              <a:ea typeface="Calibri"/>
              <a:cs typeface="Calibri"/>
              <a:sym typeface="Calibri"/>
            </a:endParaRPr>
          </a:p>
        </p:txBody>
      </p:sp>
      <p:pic>
        <p:nvPicPr>
          <p:cNvPr id="353" name="Shape 353"/>
          <p:cNvPicPr preferRelativeResize="0"/>
          <p:nvPr/>
        </p:nvPicPr>
        <p:blipFill>
          <a:blip r:embed="rId2">
            <a:alphaModFix/>
          </a:blip>
          <a:stretch>
            <a:fillRect/>
          </a:stretch>
        </p:blipFill>
        <p:spPr>
          <a:xfrm>
            <a:off x="21075444" y="12635267"/>
            <a:ext cx="2925309" cy="678158"/>
          </a:xfrm>
          <a:prstGeom prst="rect">
            <a:avLst/>
          </a:prstGeom>
          <a:noFill/>
          <a:ln>
            <a:noFill/>
          </a:ln>
        </p:spPr>
      </p:pic>
      <p:sp>
        <p:nvSpPr>
          <p:cNvPr id="354" name="Shape 354"/>
          <p:cNvSpPr txBox="1">
            <a:spLocks noGrp="1"/>
          </p:cNvSpPr>
          <p:nvPr>
            <p:ph type="title"/>
          </p:nvPr>
        </p:nvSpPr>
        <p:spPr>
          <a:xfrm>
            <a:off x="739541" y="523133"/>
            <a:ext cx="9685500" cy="2994300"/>
          </a:xfrm>
          <a:prstGeom prst="rect">
            <a:avLst/>
          </a:prstGeom>
        </p:spPr>
        <p:txBody>
          <a:bodyPr spcFirstLastPara="1" wrap="square" lIns="243750" tIns="243750" rIns="243750" bIns="243750" anchor="ctr" anchorCtr="0"/>
          <a:lstStyle>
            <a:lvl1pPr lvl="0" rtl="0">
              <a:spcBef>
                <a:spcPts val="0"/>
              </a:spcBef>
              <a:spcAft>
                <a:spcPts val="0"/>
              </a:spcAft>
              <a:buClr>
                <a:srgbClr val="3A525F"/>
              </a:buClr>
              <a:buSzPts val="9600"/>
              <a:buFont typeface="Open Sans Light"/>
              <a:buNone/>
              <a:defRPr sz="9600">
                <a:solidFill>
                  <a:srgbClr val="3A525F"/>
                </a:solidFill>
                <a:latin typeface="Open Sans Light"/>
                <a:ea typeface="Open Sans Light"/>
                <a:cs typeface="Open Sans Light"/>
                <a:sym typeface="Open Sans Light"/>
              </a:defRPr>
            </a:lvl1pPr>
            <a:lvl2pPr lvl="1" rtl="0">
              <a:spcBef>
                <a:spcPts val="0"/>
              </a:spcBef>
              <a:spcAft>
                <a:spcPts val="0"/>
              </a:spcAft>
              <a:buClr>
                <a:srgbClr val="3A525F"/>
              </a:buClr>
              <a:buSzPts val="7500"/>
              <a:buNone/>
              <a:defRPr>
                <a:solidFill>
                  <a:srgbClr val="3A525F"/>
                </a:solidFill>
              </a:defRPr>
            </a:lvl2pPr>
            <a:lvl3pPr lvl="2" rtl="0">
              <a:spcBef>
                <a:spcPts val="0"/>
              </a:spcBef>
              <a:spcAft>
                <a:spcPts val="0"/>
              </a:spcAft>
              <a:buClr>
                <a:srgbClr val="3A525F"/>
              </a:buClr>
              <a:buSzPts val="7500"/>
              <a:buNone/>
              <a:defRPr>
                <a:solidFill>
                  <a:srgbClr val="3A525F"/>
                </a:solidFill>
              </a:defRPr>
            </a:lvl3pPr>
            <a:lvl4pPr lvl="3" rtl="0">
              <a:spcBef>
                <a:spcPts val="0"/>
              </a:spcBef>
              <a:spcAft>
                <a:spcPts val="0"/>
              </a:spcAft>
              <a:buClr>
                <a:srgbClr val="3A525F"/>
              </a:buClr>
              <a:buSzPts val="7500"/>
              <a:buNone/>
              <a:defRPr>
                <a:solidFill>
                  <a:srgbClr val="3A525F"/>
                </a:solidFill>
              </a:defRPr>
            </a:lvl4pPr>
            <a:lvl5pPr lvl="4" rtl="0">
              <a:spcBef>
                <a:spcPts val="0"/>
              </a:spcBef>
              <a:spcAft>
                <a:spcPts val="0"/>
              </a:spcAft>
              <a:buClr>
                <a:srgbClr val="3A525F"/>
              </a:buClr>
              <a:buSzPts val="7500"/>
              <a:buNone/>
              <a:defRPr>
                <a:solidFill>
                  <a:srgbClr val="3A525F"/>
                </a:solidFill>
              </a:defRPr>
            </a:lvl5pPr>
            <a:lvl6pPr lvl="5" rtl="0">
              <a:spcBef>
                <a:spcPts val="0"/>
              </a:spcBef>
              <a:spcAft>
                <a:spcPts val="0"/>
              </a:spcAft>
              <a:buClr>
                <a:srgbClr val="3A525F"/>
              </a:buClr>
              <a:buSzPts val="7500"/>
              <a:buNone/>
              <a:defRPr>
                <a:solidFill>
                  <a:srgbClr val="3A525F"/>
                </a:solidFill>
              </a:defRPr>
            </a:lvl6pPr>
            <a:lvl7pPr lvl="6" rtl="0">
              <a:spcBef>
                <a:spcPts val="0"/>
              </a:spcBef>
              <a:spcAft>
                <a:spcPts val="0"/>
              </a:spcAft>
              <a:buClr>
                <a:srgbClr val="3A525F"/>
              </a:buClr>
              <a:buSzPts val="7500"/>
              <a:buNone/>
              <a:defRPr>
                <a:solidFill>
                  <a:srgbClr val="3A525F"/>
                </a:solidFill>
              </a:defRPr>
            </a:lvl7pPr>
            <a:lvl8pPr lvl="7" rtl="0">
              <a:spcBef>
                <a:spcPts val="0"/>
              </a:spcBef>
              <a:spcAft>
                <a:spcPts val="0"/>
              </a:spcAft>
              <a:buClr>
                <a:srgbClr val="3A525F"/>
              </a:buClr>
              <a:buSzPts val="7500"/>
              <a:buNone/>
              <a:defRPr>
                <a:solidFill>
                  <a:srgbClr val="3A525F"/>
                </a:solidFill>
              </a:defRPr>
            </a:lvl8pPr>
            <a:lvl9pPr lvl="8" rtl="0">
              <a:spcBef>
                <a:spcPts val="0"/>
              </a:spcBef>
              <a:spcAft>
                <a:spcPts val="0"/>
              </a:spcAft>
              <a:buClr>
                <a:srgbClr val="3A525F"/>
              </a:buClr>
              <a:buSzPts val="7500"/>
              <a:buNone/>
              <a:defRPr>
                <a:solidFill>
                  <a:srgbClr val="3A525F"/>
                </a:solidFill>
              </a:defRPr>
            </a:lvl9pPr>
          </a:lstStyle>
          <a:p>
            <a:endParaRPr/>
          </a:p>
        </p:txBody>
      </p:sp>
      <p:sp>
        <p:nvSpPr>
          <p:cNvPr id="355" name="Shape 355"/>
          <p:cNvSpPr txBox="1">
            <a:spLocks noGrp="1"/>
          </p:cNvSpPr>
          <p:nvPr>
            <p:ph type="body" idx="1"/>
          </p:nvPr>
        </p:nvSpPr>
        <p:spPr>
          <a:xfrm>
            <a:off x="739541" y="4306400"/>
            <a:ext cx="9685500" cy="8741700"/>
          </a:xfrm>
          <a:prstGeom prst="rect">
            <a:avLst/>
          </a:prstGeom>
        </p:spPr>
        <p:txBody>
          <a:bodyPr spcFirstLastPara="1" wrap="square" lIns="243750" tIns="243750" rIns="243750" bIns="243750" anchor="t" anchorCtr="0"/>
          <a:lstStyle>
            <a:lvl1pPr marL="457200" lvl="0" indent="-431800" rtl="0">
              <a:spcBef>
                <a:spcPts val="0"/>
              </a:spcBef>
              <a:spcAft>
                <a:spcPts val="0"/>
              </a:spcAft>
              <a:buClr>
                <a:srgbClr val="6F7070"/>
              </a:buClr>
              <a:buSzPts val="3200"/>
              <a:buFont typeface="Open Sans"/>
              <a:buChar char="●"/>
              <a:defRPr sz="3200">
                <a:solidFill>
                  <a:srgbClr val="6F7070"/>
                </a:solidFill>
                <a:latin typeface="Open Sans"/>
                <a:ea typeface="Open Sans"/>
                <a:cs typeface="Open Sans"/>
                <a:sym typeface="Open Sans"/>
              </a:defRPr>
            </a:lvl1pPr>
            <a:lvl2pPr marL="914400" lvl="1"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2pPr>
            <a:lvl3pPr marL="1371600" lvl="2"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3pPr>
            <a:lvl4pPr marL="1828800" lvl="3"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4pPr>
            <a:lvl5pPr marL="2286000" lvl="4"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5pPr>
            <a:lvl6pPr marL="2743200" lvl="5"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6pPr>
            <a:lvl7pPr marL="3200400" lvl="6"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7pPr>
            <a:lvl8pPr marL="3657600" lvl="7"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8pPr>
            <a:lvl9pPr marL="4114800" lvl="8" indent="-400050" rtl="0">
              <a:spcBef>
                <a:spcPts val="4300"/>
              </a:spcBef>
              <a:spcAft>
                <a:spcPts val="4300"/>
              </a:spcAft>
              <a:buClr>
                <a:srgbClr val="6F7070"/>
              </a:buClr>
              <a:buSzPts val="2700"/>
              <a:buFont typeface="Open Sans"/>
              <a:buChar char="■"/>
              <a:defRPr sz="2700">
                <a:solidFill>
                  <a:srgbClr val="6F7070"/>
                </a:solidFill>
                <a:latin typeface="Open Sans"/>
                <a:ea typeface="Open Sans"/>
                <a:cs typeface="Open Sans"/>
                <a:sym typeface="Open Sans"/>
              </a:defRPr>
            </a:lvl9pPr>
          </a:lstStyle>
          <a:p>
            <a:endParaRPr/>
          </a:p>
        </p:txBody>
      </p:sp>
      <p:pic>
        <p:nvPicPr>
          <p:cNvPr id="356" name="Shape 356" descr="iphone-7.png"/>
          <p:cNvPicPr preferRelativeResize="0"/>
          <p:nvPr/>
        </p:nvPicPr>
        <p:blipFill>
          <a:blip r:embed="rId3">
            <a:alphaModFix/>
          </a:blip>
          <a:stretch>
            <a:fillRect/>
          </a:stretch>
        </p:blipFill>
        <p:spPr>
          <a:xfrm>
            <a:off x="14107659" y="537200"/>
            <a:ext cx="7371375" cy="12638315"/>
          </a:xfrm>
          <a:prstGeom prst="rect">
            <a:avLst/>
          </a:prstGeom>
          <a:noFill/>
          <a:ln>
            <a:noFill/>
          </a:ln>
        </p:spPr>
      </p:pic>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and iPhone 1">
  <p:cSld name="CUSTOM_2_1_3">
    <p:bg>
      <p:bgPr>
        <a:solidFill>
          <a:srgbClr val="3A525F"/>
        </a:solidFill>
        <a:effectLst/>
      </p:bgPr>
    </p:bg>
    <p:spTree>
      <p:nvGrpSpPr>
        <p:cNvPr id="1" name="Shape 357"/>
        <p:cNvGrpSpPr/>
        <p:nvPr/>
      </p:nvGrpSpPr>
      <p:grpSpPr>
        <a:xfrm>
          <a:off x="0" y="0"/>
          <a:ext cx="0" cy="0"/>
          <a:chOff x="0" y="0"/>
          <a:chExt cx="0" cy="0"/>
        </a:xfrm>
      </p:grpSpPr>
      <p:sp>
        <p:nvSpPr>
          <p:cNvPr id="358" name="Shape 358"/>
          <p:cNvSpPr/>
          <p:nvPr/>
        </p:nvSpPr>
        <p:spPr>
          <a:xfrm flipH="1">
            <a:off x="225" y="0"/>
            <a:ext cx="11164200" cy="13716000"/>
          </a:xfrm>
          <a:prstGeom prst="rect">
            <a:avLst/>
          </a:prstGeom>
          <a:solidFill>
            <a:srgbClr val="F9FCFF"/>
          </a:solidFill>
          <a:ln>
            <a:noFill/>
          </a:ln>
        </p:spPr>
        <p:txBody>
          <a:bodyPr spcFirstLastPara="1" wrap="square" lIns="243750" tIns="243750" rIns="243750" bIns="243750" anchor="ctr" anchorCtr="0">
            <a:noAutofit/>
          </a:bodyPr>
          <a:lstStyle/>
          <a:p>
            <a:pPr marL="0" lvl="0" indent="0">
              <a:spcBef>
                <a:spcPts val="0"/>
              </a:spcBef>
              <a:spcAft>
                <a:spcPts val="0"/>
              </a:spcAft>
              <a:buNone/>
            </a:pPr>
            <a:endParaRPr/>
          </a:p>
        </p:txBody>
      </p:sp>
      <p:sp>
        <p:nvSpPr>
          <p:cNvPr id="359" name="Shape 359"/>
          <p:cNvSpPr/>
          <p:nvPr/>
        </p:nvSpPr>
        <p:spPr>
          <a:xfrm>
            <a:off x="11164433" y="0"/>
            <a:ext cx="301500" cy="137160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243750" tIns="121850" rIns="243750" bIns="121850" anchor="ctr" anchorCtr="0">
            <a:noAutofit/>
          </a:bodyPr>
          <a:lstStyle/>
          <a:p>
            <a:pPr marL="0" marR="0" lvl="0" indent="0" algn="ctr" rtl="0">
              <a:spcBef>
                <a:spcPts val="0"/>
              </a:spcBef>
              <a:spcAft>
                <a:spcPts val="0"/>
              </a:spcAft>
              <a:buNone/>
            </a:pPr>
            <a:endParaRPr sz="4800">
              <a:solidFill>
                <a:srgbClr val="FFFFFF"/>
              </a:solidFill>
              <a:latin typeface="Calibri"/>
              <a:ea typeface="Calibri"/>
              <a:cs typeface="Calibri"/>
              <a:sym typeface="Calibri"/>
            </a:endParaRPr>
          </a:p>
        </p:txBody>
      </p:sp>
      <p:pic>
        <p:nvPicPr>
          <p:cNvPr id="360" name="Shape 360"/>
          <p:cNvPicPr preferRelativeResize="0"/>
          <p:nvPr/>
        </p:nvPicPr>
        <p:blipFill>
          <a:blip r:embed="rId2">
            <a:alphaModFix/>
          </a:blip>
          <a:stretch>
            <a:fillRect/>
          </a:stretch>
        </p:blipFill>
        <p:spPr>
          <a:xfrm>
            <a:off x="21075444" y="12635267"/>
            <a:ext cx="2925309" cy="678158"/>
          </a:xfrm>
          <a:prstGeom prst="rect">
            <a:avLst/>
          </a:prstGeom>
          <a:noFill/>
          <a:ln>
            <a:noFill/>
          </a:ln>
        </p:spPr>
      </p:pic>
      <p:sp>
        <p:nvSpPr>
          <p:cNvPr id="361" name="Shape 361"/>
          <p:cNvSpPr txBox="1">
            <a:spLocks noGrp="1"/>
          </p:cNvSpPr>
          <p:nvPr>
            <p:ph type="title"/>
          </p:nvPr>
        </p:nvSpPr>
        <p:spPr>
          <a:xfrm>
            <a:off x="739541" y="523133"/>
            <a:ext cx="9685500" cy="2994300"/>
          </a:xfrm>
          <a:prstGeom prst="rect">
            <a:avLst/>
          </a:prstGeom>
        </p:spPr>
        <p:txBody>
          <a:bodyPr spcFirstLastPara="1" wrap="square" lIns="243750" tIns="243750" rIns="243750" bIns="243750" anchor="ctr" anchorCtr="0"/>
          <a:lstStyle>
            <a:lvl1pPr lvl="0" rtl="0">
              <a:spcBef>
                <a:spcPts val="0"/>
              </a:spcBef>
              <a:spcAft>
                <a:spcPts val="0"/>
              </a:spcAft>
              <a:buClr>
                <a:srgbClr val="3A525F"/>
              </a:buClr>
              <a:buSzPts val="9600"/>
              <a:buFont typeface="Open Sans Light"/>
              <a:buNone/>
              <a:defRPr sz="9600">
                <a:solidFill>
                  <a:srgbClr val="3A525F"/>
                </a:solidFill>
                <a:latin typeface="Open Sans Light"/>
                <a:ea typeface="Open Sans Light"/>
                <a:cs typeface="Open Sans Light"/>
                <a:sym typeface="Open Sans Light"/>
              </a:defRPr>
            </a:lvl1pPr>
            <a:lvl2pPr lvl="1" rtl="0">
              <a:spcBef>
                <a:spcPts val="0"/>
              </a:spcBef>
              <a:spcAft>
                <a:spcPts val="0"/>
              </a:spcAft>
              <a:buClr>
                <a:srgbClr val="3A525F"/>
              </a:buClr>
              <a:buSzPts val="7500"/>
              <a:buNone/>
              <a:defRPr>
                <a:solidFill>
                  <a:srgbClr val="3A525F"/>
                </a:solidFill>
              </a:defRPr>
            </a:lvl2pPr>
            <a:lvl3pPr lvl="2" rtl="0">
              <a:spcBef>
                <a:spcPts val="0"/>
              </a:spcBef>
              <a:spcAft>
                <a:spcPts val="0"/>
              </a:spcAft>
              <a:buClr>
                <a:srgbClr val="3A525F"/>
              </a:buClr>
              <a:buSzPts val="7500"/>
              <a:buNone/>
              <a:defRPr>
                <a:solidFill>
                  <a:srgbClr val="3A525F"/>
                </a:solidFill>
              </a:defRPr>
            </a:lvl3pPr>
            <a:lvl4pPr lvl="3" rtl="0">
              <a:spcBef>
                <a:spcPts val="0"/>
              </a:spcBef>
              <a:spcAft>
                <a:spcPts val="0"/>
              </a:spcAft>
              <a:buClr>
                <a:srgbClr val="3A525F"/>
              </a:buClr>
              <a:buSzPts val="7500"/>
              <a:buNone/>
              <a:defRPr>
                <a:solidFill>
                  <a:srgbClr val="3A525F"/>
                </a:solidFill>
              </a:defRPr>
            </a:lvl4pPr>
            <a:lvl5pPr lvl="4" rtl="0">
              <a:spcBef>
                <a:spcPts val="0"/>
              </a:spcBef>
              <a:spcAft>
                <a:spcPts val="0"/>
              </a:spcAft>
              <a:buClr>
                <a:srgbClr val="3A525F"/>
              </a:buClr>
              <a:buSzPts val="7500"/>
              <a:buNone/>
              <a:defRPr>
                <a:solidFill>
                  <a:srgbClr val="3A525F"/>
                </a:solidFill>
              </a:defRPr>
            </a:lvl5pPr>
            <a:lvl6pPr lvl="5" rtl="0">
              <a:spcBef>
                <a:spcPts val="0"/>
              </a:spcBef>
              <a:spcAft>
                <a:spcPts val="0"/>
              </a:spcAft>
              <a:buClr>
                <a:srgbClr val="3A525F"/>
              </a:buClr>
              <a:buSzPts val="7500"/>
              <a:buNone/>
              <a:defRPr>
                <a:solidFill>
                  <a:srgbClr val="3A525F"/>
                </a:solidFill>
              </a:defRPr>
            </a:lvl6pPr>
            <a:lvl7pPr lvl="6" rtl="0">
              <a:spcBef>
                <a:spcPts val="0"/>
              </a:spcBef>
              <a:spcAft>
                <a:spcPts val="0"/>
              </a:spcAft>
              <a:buClr>
                <a:srgbClr val="3A525F"/>
              </a:buClr>
              <a:buSzPts val="7500"/>
              <a:buNone/>
              <a:defRPr>
                <a:solidFill>
                  <a:srgbClr val="3A525F"/>
                </a:solidFill>
              </a:defRPr>
            </a:lvl7pPr>
            <a:lvl8pPr lvl="7" rtl="0">
              <a:spcBef>
                <a:spcPts val="0"/>
              </a:spcBef>
              <a:spcAft>
                <a:spcPts val="0"/>
              </a:spcAft>
              <a:buClr>
                <a:srgbClr val="3A525F"/>
              </a:buClr>
              <a:buSzPts val="7500"/>
              <a:buNone/>
              <a:defRPr>
                <a:solidFill>
                  <a:srgbClr val="3A525F"/>
                </a:solidFill>
              </a:defRPr>
            </a:lvl8pPr>
            <a:lvl9pPr lvl="8" rtl="0">
              <a:spcBef>
                <a:spcPts val="0"/>
              </a:spcBef>
              <a:spcAft>
                <a:spcPts val="0"/>
              </a:spcAft>
              <a:buClr>
                <a:srgbClr val="3A525F"/>
              </a:buClr>
              <a:buSzPts val="7500"/>
              <a:buNone/>
              <a:defRPr>
                <a:solidFill>
                  <a:srgbClr val="3A525F"/>
                </a:solidFill>
              </a:defRPr>
            </a:lvl9pPr>
          </a:lstStyle>
          <a:p>
            <a:endParaRPr/>
          </a:p>
        </p:txBody>
      </p:sp>
      <p:sp>
        <p:nvSpPr>
          <p:cNvPr id="362" name="Shape 362"/>
          <p:cNvSpPr txBox="1">
            <a:spLocks noGrp="1"/>
          </p:cNvSpPr>
          <p:nvPr>
            <p:ph type="body" idx="1"/>
          </p:nvPr>
        </p:nvSpPr>
        <p:spPr>
          <a:xfrm>
            <a:off x="739541" y="4306400"/>
            <a:ext cx="9685500" cy="8741700"/>
          </a:xfrm>
          <a:prstGeom prst="rect">
            <a:avLst/>
          </a:prstGeom>
        </p:spPr>
        <p:txBody>
          <a:bodyPr spcFirstLastPara="1" wrap="square" lIns="243750" tIns="243750" rIns="243750" bIns="243750" anchor="t" anchorCtr="0"/>
          <a:lstStyle>
            <a:lvl1pPr marL="457200" lvl="0" indent="-431800" rtl="0">
              <a:spcBef>
                <a:spcPts val="0"/>
              </a:spcBef>
              <a:spcAft>
                <a:spcPts val="0"/>
              </a:spcAft>
              <a:buClr>
                <a:srgbClr val="6F7070"/>
              </a:buClr>
              <a:buSzPts val="3200"/>
              <a:buFont typeface="Open Sans"/>
              <a:buChar char="●"/>
              <a:defRPr sz="3200">
                <a:solidFill>
                  <a:srgbClr val="6F7070"/>
                </a:solidFill>
                <a:latin typeface="Open Sans"/>
                <a:ea typeface="Open Sans"/>
                <a:cs typeface="Open Sans"/>
                <a:sym typeface="Open Sans"/>
              </a:defRPr>
            </a:lvl1pPr>
            <a:lvl2pPr marL="914400" lvl="1"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2pPr>
            <a:lvl3pPr marL="1371600" lvl="2"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3pPr>
            <a:lvl4pPr marL="1828800" lvl="3"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4pPr>
            <a:lvl5pPr marL="2286000" lvl="4"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5pPr>
            <a:lvl6pPr marL="2743200" lvl="5"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6pPr>
            <a:lvl7pPr marL="3200400" lvl="6"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7pPr>
            <a:lvl8pPr marL="3657600" lvl="7"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8pPr>
            <a:lvl9pPr marL="4114800" lvl="8" indent="-400050" rtl="0">
              <a:spcBef>
                <a:spcPts val="4300"/>
              </a:spcBef>
              <a:spcAft>
                <a:spcPts val="4300"/>
              </a:spcAft>
              <a:buClr>
                <a:srgbClr val="6F7070"/>
              </a:buClr>
              <a:buSzPts val="2700"/>
              <a:buFont typeface="Open Sans"/>
              <a:buChar char="■"/>
              <a:defRPr sz="2700">
                <a:solidFill>
                  <a:srgbClr val="6F7070"/>
                </a:solidFill>
                <a:latin typeface="Open Sans"/>
                <a:ea typeface="Open Sans"/>
                <a:cs typeface="Open Sans"/>
                <a:sym typeface="Open Sans"/>
              </a:defRPr>
            </a:lvl9pPr>
          </a:lstStyle>
          <a:p>
            <a:endParaRPr/>
          </a:p>
        </p:txBody>
      </p:sp>
      <p:pic>
        <p:nvPicPr>
          <p:cNvPr id="363" name="Shape 363" descr="iphone-7.png"/>
          <p:cNvPicPr preferRelativeResize="0"/>
          <p:nvPr/>
        </p:nvPicPr>
        <p:blipFill>
          <a:blip r:embed="rId3">
            <a:alphaModFix/>
          </a:blip>
          <a:stretch>
            <a:fillRect/>
          </a:stretch>
        </p:blipFill>
        <p:spPr>
          <a:xfrm>
            <a:off x="14107659" y="537200"/>
            <a:ext cx="7371375" cy="12638315"/>
          </a:xfrm>
          <a:prstGeom prst="rect">
            <a:avLst/>
          </a:prstGeom>
          <a:noFill/>
          <a:ln>
            <a:noFill/>
          </a:ln>
        </p:spPr>
      </p:pic>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and iPhone 1 1">
  <p:cSld name="CUSTOM_2_1_3_1">
    <p:bg>
      <p:bgPr>
        <a:solidFill>
          <a:srgbClr val="F9FCFF">
            <a:alpha val="78850"/>
          </a:srgbClr>
        </a:solidFill>
        <a:effectLst/>
      </p:bgPr>
    </p:bg>
    <p:spTree>
      <p:nvGrpSpPr>
        <p:cNvPr id="1" name="Shape 364"/>
        <p:cNvGrpSpPr/>
        <p:nvPr/>
      </p:nvGrpSpPr>
      <p:grpSpPr>
        <a:xfrm>
          <a:off x="0" y="0"/>
          <a:ext cx="0" cy="0"/>
          <a:chOff x="0" y="0"/>
          <a:chExt cx="0" cy="0"/>
        </a:xfrm>
      </p:grpSpPr>
      <p:sp>
        <p:nvSpPr>
          <p:cNvPr id="365" name="Shape 365"/>
          <p:cNvSpPr/>
          <p:nvPr/>
        </p:nvSpPr>
        <p:spPr>
          <a:xfrm flipH="1">
            <a:off x="225" y="0"/>
            <a:ext cx="11164200" cy="13716000"/>
          </a:xfrm>
          <a:prstGeom prst="rect">
            <a:avLst/>
          </a:prstGeom>
          <a:solidFill>
            <a:srgbClr val="3A525F"/>
          </a:solidFill>
          <a:ln>
            <a:noFill/>
          </a:ln>
        </p:spPr>
        <p:txBody>
          <a:bodyPr spcFirstLastPara="1" wrap="square" lIns="243750" tIns="243750" rIns="243750" bIns="243750" anchor="ctr" anchorCtr="0">
            <a:noAutofit/>
          </a:bodyPr>
          <a:lstStyle/>
          <a:p>
            <a:pPr marL="0" lvl="0" indent="0">
              <a:spcBef>
                <a:spcPts val="0"/>
              </a:spcBef>
              <a:spcAft>
                <a:spcPts val="0"/>
              </a:spcAft>
              <a:buNone/>
            </a:pPr>
            <a:endParaRPr/>
          </a:p>
        </p:txBody>
      </p:sp>
      <p:sp>
        <p:nvSpPr>
          <p:cNvPr id="366" name="Shape 366"/>
          <p:cNvSpPr/>
          <p:nvPr/>
        </p:nvSpPr>
        <p:spPr>
          <a:xfrm>
            <a:off x="11164433" y="0"/>
            <a:ext cx="301500" cy="137160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243750" tIns="121850" rIns="243750" bIns="121850" anchor="ctr" anchorCtr="0">
            <a:noAutofit/>
          </a:bodyPr>
          <a:lstStyle/>
          <a:p>
            <a:pPr marL="0" marR="0" lvl="0" indent="0" algn="ctr" rtl="0">
              <a:spcBef>
                <a:spcPts val="0"/>
              </a:spcBef>
              <a:spcAft>
                <a:spcPts val="0"/>
              </a:spcAft>
              <a:buNone/>
            </a:pPr>
            <a:endParaRPr sz="4800">
              <a:solidFill>
                <a:srgbClr val="FFFFFF"/>
              </a:solidFill>
              <a:latin typeface="Calibri"/>
              <a:ea typeface="Calibri"/>
              <a:cs typeface="Calibri"/>
              <a:sym typeface="Calibri"/>
            </a:endParaRPr>
          </a:p>
        </p:txBody>
      </p:sp>
      <p:sp>
        <p:nvSpPr>
          <p:cNvPr id="367" name="Shape 367"/>
          <p:cNvSpPr txBox="1">
            <a:spLocks noGrp="1"/>
          </p:cNvSpPr>
          <p:nvPr>
            <p:ph type="title"/>
          </p:nvPr>
        </p:nvSpPr>
        <p:spPr>
          <a:xfrm>
            <a:off x="739541" y="523133"/>
            <a:ext cx="9685500" cy="2994300"/>
          </a:xfrm>
          <a:prstGeom prst="rect">
            <a:avLst/>
          </a:prstGeom>
        </p:spPr>
        <p:txBody>
          <a:bodyPr spcFirstLastPara="1" wrap="square" lIns="243750" tIns="243750" rIns="243750" bIns="243750" anchor="ctr" anchorCtr="0"/>
          <a:lstStyle>
            <a:lvl1pPr lvl="0" rtl="0">
              <a:spcBef>
                <a:spcPts val="0"/>
              </a:spcBef>
              <a:spcAft>
                <a:spcPts val="0"/>
              </a:spcAft>
              <a:buClr>
                <a:srgbClr val="F9FCFF"/>
              </a:buClr>
              <a:buSzPts val="9600"/>
              <a:buFont typeface="Open Sans Light"/>
              <a:buNone/>
              <a:defRPr sz="9600">
                <a:solidFill>
                  <a:srgbClr val="F9FCFF"/>
                </a:solidFill>
                <a:latin typeface="Open Sans Light"/>
                <a:ea typeface="Open Sans Light"/>
                <a:cs typeface="Open Sans Light"/>
                <a:sym typeface="Open Sans Light"/>
              </a:defRPr>
            </a:lvl1pPr>
            <a:lvl2pPr lvl="1" rtl="0">
              <a:spcBef>
                <a:spcPts val="0"/>
              </a:spcBef>
              <a:spcAft>
                <a:spcPts val="0"/>
              </a:spcAft>
              <a:buClr>
                <a:srgbClr val="F9FCFF"/>
              </a:buClr>
              <a:buSzPts val="7500"/>
              <a:buNone/>
              <a:defRPr>
                <a:solidFill>
                  <a:srgbClr val="F9FCFF"/>
                </a:solidFill>
              </a:defRPr>
            </a:lvl2pPr>
            <a:lvl3pPr lvl="2" rtl="0">
              <a:spcBef>
                <a:spcPts val="0"/>
              </a:spcBef>
              <a:spcAft>
                <a:spcPts val="0"/>
              </a:spcAft>
              <a:buClr>
                <a:srgbClr val="F9FCFF"/>
              </a:buClr>
              <a:buSzPts val="7500"/>
              <a:buNone/>
              <a:defRPr>
                <a:solidFill>
                  <a:srgbClr val="F9FCFF"/>
                </a:solidFill>
              </a:defRPr>
            </a:lvl3pPr>
            <a:lvl4pPr lvl="3" rtl="0">
              <a:spcBef>
                <a:spcPts val="0"/>
              </a:spcBef>
              <a:spcAft>
                <a:spcPts val="0"/>
              </a:spcAft>
              <a:buClr>
                <a:srgbClr val="F9FCFF"/>
              </a:buClr>
              <a:buSzPts val="7500"/>
              <a:buNone/>
              <a:defRPr>
                <a:solidFill>
                  <a:srgbClr val="F9FCFF"/>
                </a:solidFill>
              </a:defRPr>
            </a:lvl4pPr>
            <a:lvl5pPr lvl="4" rtl="0">
              <a:spcBef>
                <a:spcPts val="0"/>
              </a:spcBef>
              <a:spcAft>
                <a:spcPts val="0"/>
              </a:spcAft>
              <a:buClr>
                <a:srgbClr val="F9FCFF"/>
              </a:buClr>
              <a:buSzPts val="7500"/>
              <a:buNone/>
              <a:defRPr>
                <a:solidFill>
                  <a:srgbClr val="F9FCFF"/>
                </a:solidFill>
              </a:defRPr>
            </a:lvl5pPr>
            <a:lvl6pPr lvl="5" rtl="0">
              <a:spcBef>
                <a:spcPts val="0"/>
              </a:spcBef>
              <a:spcAft>
                <a:spcPts val="0"/>
              </a:spcAft>
              <a:buClr>
                <a:srgbClr val="F9FCFF"/>
              </a:buClr>
              <a:buSzPts val="7500"/>
              <a:buNone/>
              <a:defRPr>
                <a:solidFill>
                  <a:srgbClr val="F9FCFF"/>
                </a:solidFill>
              </a:defRPr>
            </a:lvl6pPr>
            <a:lvl7pPr lvl="6" rtl="0">
              <a:spcBef>
                <a:spcPts val="0"/>
              </a:spcBef>
              <a:spcAft>
                <a:spcPts val="0"/>
              </a:spcAft>
              <a:buClr>
                <a:srgbClr val="F9FCFF"/>
              </a:buClr>
              <a:buSzPts val="7500"/>
              <a:buNone/>
              <a:defRPr>
                <a:solidFill>
                  <a:srgbClr val="F9FCFF"/>
                </a:solidFill>
              </a:defRPr>
            </a:lvl7pPr>
            <a:lvl8pPr lvl="7" rtl="0">
              <a:spcBef>
                <a:spcPts val="0"/>
              </a:spcBef>
              <a:spcAft>
                <a:spcPts val="0"/>
              </a:spcAft>
              <a:buClr>
                <a:srgbClr val="F9FCFF"/>
              </a:buClr>
              <a:buSzPts val="7500"/>
              <a:buNone/>
              <a:defRPr>
                <a:solidFill>
                  <a:srgbClr val="F9FCFF"/>
                </a:solidFill>
              </a:defRPr>
            </a:lvl8pPr>
            <a:lvl9pPr lvl="8" rtl="0">
              <a:spcBef>
                <a:spcPts val="0"/>
              </a:spcBef>
              <a:spcAft>
                <a:spcPts val="0"/>
              </a:spcAft>
              <a:buClr>
                <a:srgbClr val="F9FCFF"/>
              </a:buClr>
              <a:buSzPts val="7500"/>
              <a:buNone/>
              <a:defRPr>
                <a:solidFill>
                  <a:srgbClr val="F9FCFF"/>
                </a:solidFill>
              </a:defRPr>
            </a:lvl9pPr>
          </a:lstStyle>
          <a:p>
            <a:endParaRPr/>
          </a:p>
        </p:txBody>
      </p:sp>
      <p:sp>
        <p:nvSpPr>
          <p:cNvPr id="368" name="Shape 368"/>
          <p:cNvSpPr txBox="1">
            <a:spLocks noGrp="1"/>
          </p:cNvSpPr>
          <p:nvPr>
            <p:ph type="body" idx="1"/>
          </p:nvPr>
        </p:nvSpPr>
        <p:spPr>
          <a:xfrm>
            <a:off x="739541" y="4306400"/>
            <a:ext cx="9685500" cy="8741700"/>
          </a:xfrm>
          <a:prstGeom prst="rect">
            <a:avLst/>
          </a:prstGeom>
        </p:spPr>
        <p:txBody>
          <a:bodyPr spcFirstLastPara="1" wrap="square" lIns="243750" tIns="243750" rIns="243750" bIns="243750" anchor="t" anchorCtr="0"/>
          <a:lstStyle>
            <a:lvl1pPr marL="457200" lvl="0" indent="-431800" rtl="0">
              <a:spcBef>
                <a:spcPts val="0"/>
              </a:spcBef>
              <a:spcAft>
                <a:spcPts val="0"/>
              </a:spcAft>
              <a:buClr>
                <a:srgbClr val="F9FCFF"/>
              </a:buClr>
              <a:buSzPts val="3200"/>
              <a:buFont typeface="Open Sans"/>
              <a:buChar char="●"/>
              <a:defRPr sz="3200">
                <a:solidFill>
                  <a:srgbClr val="F9FCFF"/>
                </a:solidFill>
                <a:latin typeface="Open Sans"/>
                <a:ea typeface="Open Sans"/>
                <a:cs typeface="Open Sans"/>
                <a:sym typeface="Open Sans"/>
              </a:defRPr>
            </a:lvl1pPr>
            <a:lvl2pPr marL="914400" lvl="1" indent="-400050" rtl="0">
              <a:spcBef>
                <a:spcPts val="4300"/>
              </a:spcBef>
              <a:spcAft>
                <a:spcPts val="0"/>
              </a:spcAft>
              <a:buClr>
                <a:srgbClr val="F9FCFF"/>
              </a:buClr>
              <a:buSzPts val="2700"/>
              <a:buFont typeface="Open Sans"/>
              <a:buChar char="○"/>
              <a:defRPr sz="2700">
                <a:solidFill>
                  <a:srgbClr val="F9FCFF"/>
                </a:solidFill>
                <a:latin typeface="Open Sans"/>
                <a:ea typeface="Open Sans"/>
                <a:cs typeface="Open Sans"/>
                <a:sym typeface="Open Sans"/>
              </a:defRPr>
            </a:lvl2pPr>
            <a:lvl3pPr marL="1371600" lvl="2" indent="-400050" rtl="0">
              <a:spcBef>
                <a:spcPts val="4300"/>
              </a:spcBef>
              <a:spcAft>
                <a:spcPts val="0"/>
              </a:spcAft>
              <a:buClr>
                <a:srgbClr val="F9FCFF"/>
              </a:buClr>
              <a:buSzPts val="2700"/>
              <a:buFont typeface="Open Sans"/>
              <a:buChar char="■"/>
              <a:defRPr sz="2700">
                <a:solidFill>
                  <a:srgbClr val="F9FCFF"/>
                </a:solidFill>
                <a:latin typeface="Open Sans"/>
                <a:ea typeface="Open Sans"/>
                <a:cs typeface="Open Sans"/>
                <a:sym typeface="Open Sans"/>
              </a:defRPr>
            </a:lvl3pPr>
            <a:lvl4pPr marL="1828800" lvl="3" indent="-400050" rtl="0">
              <a:spcBef>
                <a:spcPts val="4300"/>
              </a:spcBef>
              <a:spcAft>
                <a:spcPts val="0"/>
              </a:spcAft>
              <a:buClr>
                <a:srgbClr val="F9FCFF"/>
              </a:buClr>
              <a:buSzPts val="2700"/>
              <a:buFont typeface="Open Sans"/>
              <a:buChar char="●"/>
              <a:defRPr sz="2700">
                <a:solidFill>
                  <a:srgbClr val="F9FCFF"/>
                </a:solidFill>
                <a:latin typeface="Open Sans"/>
                <a:ea typeface="Open Sans"/>
                <a:cs typeface="Open Sans"/>
                <a:sym typeface="Open Sans"/>
              </a:defRPr>
            </a:lvl4pPr>
            <a:lvl5pPr marL="2286000" lvl="4" indent="-400050" rtl="0">
              <a:spcBef>
                <a:spcPts val="4300"/>
              </a:spcBef>
              <a:spcAft>
                <a:spcPts val="0"/>
              </a:spcAft>
              <a:buClr>
                <a:srgbClr val="F9FCFF"/>
              </a:buClr>
              <a:buSzPts val="2700"/>
              <a:buFont typeface="Open Sans"/>
              <a:buChar char="○"/>
              <a:defRPr sz="2700">
                <a:solidFill>
                  <a:srgbClr val="F9FCFF"/>
                </a:solidFill>
                <a:latin typeface="Open Sans"/>
                <a:ea typeface="Open Sans"/>
                <a:cs typeface="Open Sans"/>
                <a:sym typeface="Open Sans"/>
              </a:defRPr>
            </a:lvl5pPr>
            <a:lvl6pPr marL="2743200" lvl="5" indent="-400050" rtl="0">
              <a:spcBef>
                <a:spcPts val="4300"/>
              </a:spcBef>
              <a:spcAft>
                <a:spcPts val="0"/>
              </a:spcAft>
              <a:buClr>
                <a:srgbClr val="F9FCFF"/>
              </a:buClr>
              <a:buSzPts val="2700"/>
              <a:buFont typeface="Open Sans"/>
              <a:buChar char="■"/>
              <a:defRPr sz="2700">
                <a:solidFill>
                  <a:srgbClr val="F9FCFF"/>
                </a:solidFill>
                <a:latin typeface="Open Sans"/>
                <a:ea typeface="Open Sans"/>
                <a:cs typeface="Open Sans"/>
                <a:sym typeface="Open Sans"/>
              </a:defRPr>
            </a:lvl6pPr>
            <a:lvl7pPr marL="3200400" lvl="6" indent="-400050" rtl="0">
              <a:spcBef>
                <a:spcPts val="4300"/>
              </a:spcBef>
              <a:spcAft>
                <a:spcPts val="0"/>
              </a:spcAft>
              <a:buClr>
                <a:srgbClr val="F9FCFF"/>
              </a:buClr>
              <a:buSzPts val="2700"/>
              <a:buFont typeface="Open Sans"/>
              <a:buChar char="●"/>
              <a:defRPr sz="2700">
                <a:solidFill>
                  <a:srgbClr val="F9FCFF"/>
                </a:solidFill>
                <a:latin typeface="Open Sans"/>
                <a:ea typeface="Open Sans"/>
                <a:cs typeface="Open Sans"/>
                <a:sym typeface="Open Sans"/>
              </a:defRPr>
            </a:lvl7pPr>
            <a:lvl8pPr marL="3657600" lvl="7" indent="-400050" rtl="0">
              <a:spcBef>
                <a:spcPts val="4300"/>
              </a:spcBef>
              <a:spcAft>
                <a:spcPts val="0"/>
              </a:spcAft>
              <a:buClr>
                <a:srgbClr val="F9FCFF"/>
              </a:buClr>
              <a:buSzPts val="2700"/>
              <a:buFont typeface="Open Sans"/>
              <a:buChar char="○"/>
              <a:defRPr sz="2700">
                <a:solidFill>
                  <a:srgbClr val="F9FCFF"/>
                </a:solidFill>
                <a:latin typeface="Open Sans"/>
                <a:ea typeface="Open Sans"/>
                <a:cs typeface="Open Sans"/>
                <a:sym typeface="Open Sans"/>
              </a:defRPr>
            </a:lvl8pPr>
            <a:lvl9pPr marL="4114800" lvl="8" indent="-400050" rtl="0">
              <a:spcBef>
                <a:spcPts val="4300"/>
              </a:spcBef>
              <a:spcAft>
                <a:spcPts val="4300"/>
              </a:spcAft>
              <a:buClr>
                <a:srgbClr val="F9FCFF"/>
              </a:buClr>
              <a:buSzPts val="2700"/>
              <a:buFont typeface="Open Sans"/>
              <a:buChar char="■"/>
              <a:defRPr sz="2700">
                <a:solidFill>
                  <a:srgbClr val="F9FCFF"/>
                </a:solidFill>
                <a:latin typeface="Open Sans"/>
                <a:ea typeface="Open Sans"/>
                <a:cs typeface="Open Sans"/>
                <a:sym typeface="Open Sans"/>
              </a:defRPr>
            </a:lvl9pPr>
          </a:lstStyle>
          <a:p>
            <a:endParaRPr/>
          </a:p>
        </p:txBody>
      </p:sp>
      <p:pic>
        <p:nvPicPr>
          <p:cNvPr id="369" name="Shape 369" descr="biznessapps-dark-blue.png"/>
          <p:cNvPicPr preferRelativeResize="0"/>
          <p:nvPr/>
        </p:nvPicPr>
        <p:blipFill rotWithShape="1">
          <a:blip r:embed="rId2">
            <a:alphaModFix/>
          </a:blip>
          <a:srcRect l="-841" t="-1674" r="-4366" b="-24253"/>
          <a:stretch/>
        </p:blipFill>
        <p:spPr>
          <a:xfrm>
            <a:off x="21075444" y="12635267"/>
            <a:ext cx="3077665" cy="840133"/>
          </a:xfrm>
          <a:prstGeom prst="rect">
            <a:avLst/>
          </a:prstGeom>
          <a:noFill/>
          <a:ln>
            <a:noFill/>
          </a:ln>
        </p:spPr>
      </p:pic>
      <p:pic>
        <p:nvPicPr>
          <p:cNvPr id="370" name="Shape 370" descr="iphone-7.png"/>
          <p:cNvPicPr preferRelativeResize="0"/>
          <p:nvPr/>
        </p:nvPicPr>
        <p:blipFill>
          <a:blip r:embed="rId3">
            <a:alphaModFix/>
          </a:blip>
          <a:stretch>
            <a:fillRect/>
          </a:stretch>
        </p:blipFill>
        <p:spPr>
          <a:xfrm>
            <a:off x="14107659" y="537200"/>
            <a:ext cx="7371375" cy="12638315"/>
          </a:xfrm>
          <a:prstGeom prst="rect">
            <a:avLst/>
          </a:prstGeom>
          <a:noFill/>
          <a:ln>
            <a:noFill/>
          </a:ln>
        </p:spPr>
      </p:pic>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and 2 iPhones">
  <p:cSld name="CUSTOM_2_1_2">
    <p:bg>
      <p:bgPr>
        <a:solidFill>
          <a:srgbClr val="F8991D"/>
        </a:solidFill>
        <a:effectLst/>
      </p:bgPr>
    </p:bg>
    <p:spTree>
      <p:nvGrpSpPr>
        <p:cNvPr id="1" name="Shape 371"/>
        <p:cNvGrpSpPr/>
        <p:nvPr/>
      </p:nvGrpSpPr>
      <p:grpSpPr>
        <a:xfrm>
          <a:off x="0" y="0"/>
          <a:ext cx="0" cy="0"/>
          <a:chOff x="0" y="0"/>
          <a:chExt cx="0" cy="0"/>
        </a:xfrm>
      </p:grpSpPr>
      <p:pic>
        <p:nvPicPr>
          <p:cNvPr id="372" name="Shape 372" descr="iphone-7.png"/>
          <p:cNvPicPr preferRelativeResize="0"/>
          <p:nvPr/>
        </p:nvPicPr>
        <p:blipFill>
          <a:blip r:embed="rId2">
            <a:alphaModFix/>
          </a:blip>
          <a:stretch>
            <a:fillRect/>
          </a:stretch>
        </p:blipFill>
        <p:spPr>
          <a:xfrm>
            <a:off x="11767201" y="1043667"/>
            <a:ext cx="6656001" cy="11411789"/>
          </a:xfrm>
          <a:prstGeom prst="rect">
            <a:avLst/>
          </a:prstGeom>
          <a:noFill/>
          <a:ln>
            <a:noFill/>
          </a:ln>
        </p:spPr>
      </p:pic>
      <p:pic>
        <p:nvPicPr>
          <p:cNvPr id="373" name="Shape 373" descr="iphone-7.png"/>
          <p:cNvPicPr preferRelativeResize="0"/>
          <p:nvPr/>
        </p:nvPicPr>
        <p:blipFill>
          <a:blip r:embed="rId2">
            <a:alphaModFix/>
          </a:blip>
          <a:stretch>
            <a:fillRect/>
          </a:stretch>
        </p:blipFill>
        <p:spPr>
          <a:xfrm>
            <a:off x="17579354" y="1043667"/>
            <a:ext cx="6656001" cy="11411789"/>
          </a:xfrm>
          <a:prstGeom prst="rect">
            <a:avLst/>
          </a:prstGeom>
          <a:noFill/>
          <a:ln>
            <a:noFill/>
          </a:ln>
        </p:spPr>
      </p:pic>
      <p:sp>
        <p:nvSpPr>
          <p:cNvPr id="374" name="Shape 374"/>
          <p:cNvSpPr/>
          <p:nvPr/>
        </p:nvSpPr>
        <p:spPr>
          <a:xfrm flipH="1">
            <a:off x="225" y="0"/>
            <a:ext cx="11164200" cy="13716000"/>
          </a:xfrm>
          <a:prstGeom prst="rect">
            <a:avLst/>
          </a:prstGeom>
          <a:solidFill>
            <a:srgbClr val="F9FCFF"/>
          </a:solidFill>
          <a:ln>
            <a:noFill/>
          </a:ln>
        </p:spPr>
        <p:txBody>
          <a:bodyPr spcFirstLastPara="1" wrap="square" lIns="243750" tIns="243750" rIns="243750" bIns="243750" anchor="ctr" anchorCtr="0">
            <a:noAutofit/>
          </a:bodyPr>
          <a:lstStyle/>
          <a:p>
            <a:pPr marL="0" lvl="0" indent="0">
              <a:spcBef>
                <a:spcPts val="0"/>
              </a:spcBef>
              <a:spcAft>
                <a:spcPts val="0"/>
              </a:spcAft>
              <a:buNone/>
            </a:pPr>
            <a:endParaRPr/>
          </a:p>
        </p:txBody>
      </p:sp>
      <p:sp>
        <p:nvSpPr>
          <p:cNvPr id="375" name="Shape 375"/>
          <p:cNvSpPr/>
          <p:nvPr/>
        </p:nvSpPr>
        <p:spPr>
          <a:xfrm>
            <a:off x="11164433" y="0"/>
            <a:ext cx="301500" cy="137160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243750" tIns="121850" rIns="243750" bIns="121850" anchor="ctr" anchorCtr="0">
            <a:noAutofit/>
          </a:bodyPr>
          <a:lstStyle/>
          <a:p>
            <a:pPr marL="0" marR="0" lvl="0" indent="0" algn="ctr" rtl="0">
              <a:spcBef>
                <a:spcPts val="0"/>
              </a:spcBef>
              <a:spcAft>
                <a:spcPts val="0"/>
              </a:spcAft>
              <a:buNone/>
            </a:pPr>
            <a:endParaRPr sz="4800">
              <a:solidFill>
                <a:srgbClr val="FFFFFF"/>
              </a:solidFill>
              <a:latin typeface="Calibri"/>
              <a:ea typeface="Calibri"/>
              <a:cs typeface="Calibri"/>
              <a:sym typeface="Calibri"/>
            </a:endParaRPr>
          </a:p>
        </p:txBody>
      </p:sp>
      <p:pic>
        <p:nvPicPr>
          <p:cNvPr id="376" name="Shape 376"/>
          <p:cNvPicPr preferRelativeResize="0"/>
          <p:nvPr/>
        </p:nvPicPr>
        <p:blipFill>
          <a:blip r:embed="rId3">
            <a:alphaModFix/>
          </a:blip>
          <a:stretch>
            <a:fillRect/>
          </a:stretch>
        </p:blipFill>
        <p:spPr>
          <a:xfrm>
            <a:off x="21075444" y="12635267"/>
            <a:ext cx="2925309" cy="678158"/>
          </a:xfrm>
          <a:prstGeom prst="rect">
            <a:avLst/>
          </a:prstGeom>
          <a:noFill/>
          <a:ln>
            <a:noFill/>
          </a:ln>
        </p:spPr>
      </p:pic>
      <p:sp>
        <p:nvSpPr>
          <p:cNvPr id="377" name="Shape 377"/>
          <p:cNvSpPr txBox="1">
            <a:spLocks noGrp="1"/>
          </p:cNvSpPr>
          <p:nvPr>
            <p:ph type="title"/>
          </p:nvPr>
        </p:nvSpPr>
        <p:spPr>
          <a:xfrm>
            <a:off x="739541" y="523133"/>
            <a:ext cx="9685500" cy="2994300"/>
          </a:xfrm>
          <a:prstGeom prst="rect">
            <a:avLst/>
          </a:prstGeom>
        </p:spPr>
        <p:txBody>
          <a:bodyPr spcFirstLastPara="1" wrap="square" lIns="243750" tIns="243750" rIns="243750" bIns="243750" anchor="ctr" anchorCtr="0"/>
          <a:lstStyle>
            <a:lvl1pPr lvl="0" rtl="0">
              <a:spcBef>
                <a:spcPts val="0"/>
              </a:spcBef>
              <a:spcAft>
                <a:spcPts val="0"/>
              </a:spcAft>
              <a:buClr>
                <a:srgbClr val="3A525F"/>
              </a:buClr>
              <a:buSzPts val="9600"/>
              <a:buFont typeface="Open Sans Light"/>
              <a:buNone/>
              <a:defRPr sz="9600">
                <a:solidFill>
                  <a:srgbClr val="3A525F"/>
                </a:solidFill>
                <a:latin typeface="Open Sans Light"/>
                <a:ea typeface="Open Sans Light"/>
                <a:cs typeface="Open Sans Light"/>
                <a:sym typeface="Open Sans Light"/>
              </a:defRPr>
            </a:lvl1pPr>
            <a:lvl2pPr lvl="1" rtl="0">
              <a:spcBef>
                <a:spcPts val="0"/>
              </a:spcBef>
              <a:spcAft>
                <a:spcPts val="0"/>
              </a:spcAft>
              <a:buClr>
                <a:srgbClr val="3A525F"/>
              </a:buClr>
              <a:buSzPts val="7500"/>
              <a:buNone/>
              <a:defRPr>
                <a:solidFill>
                  <a:srgbClr val="3A525F"/>
                </a:solidFill>
              </a:defRPr>
            </a:lvl2pPr>
            <a:lvl3pPr lvl="2" rtl="0">
              <a:spcBef>
                <a:spcPts val="0"/>
              </a:spcBef>
              <a:spcAft>
                <a:spcPts val="0"/>
              </a:spcAft>
              <a:buClr>
                <a:srgbClr val="3A525F"/>
              </a:buClr>
              <a:buSzPts val="7500"/>
              <a:buNone/>
              <a:defRPr>
                <a:solidFill>
                  <a:srgbClr val="3A525F"/>
                </a:solidFill>
              </a:defRPr>
            </a:lvl3pPr>
            <a:lvl4pPr lvl="3" rtl="0">
              <a:spcBef>
                <a:spcPts val="0"/>
              </a:spcBef>
              <a:spcAft>
                <a:spcPts val="0"/>
              </a:spcAft>
              <a:buClr>
                <a:srgbClr val="3A525F"/>
              </a:buClr>
              <a:buSzPts val="7500"/>
              <a:buNone/>
              <a:defRPr>
                <a:solidFill>
                  <a:srgbClr val="3A525F"/>
                </a:solidFill>
              </a:defRPr>
            </a:lvl4pPr>
            <a:lvl5pPr lvl="4" rtl="0">
              <a:spcBef>
                <a:spcPts val="0"/>
              </a:spcBef>
              <a:spcAft>
                <a:spcPts val="0"/>
              </a:spcAft>
              <a:buClr>
                <a:srgbClr val="3A525F"/>
              </a:buClr>
              <a:buSzPts val="7500"/>
              <a:buNone/>
              <a:defRPr>
                <a:solidFill>
                  <a:srgbClr val="3A525F"/>
                </a:solidFill>
              </a:defRPr>
            </a:lvl5pPr>
            <a:lvl6pPr lvl="5" rtl="0">
              <a:spcBef>
                <a:spcPts val="0"/>
              </a:spcBef>
              <a:spcAft>
                <a:spcPts val="0"/>
              </a:spcAft>
              <a:buClr>
                <a:srgbClr val="3A525F"/>
              </a:buClr>
              <a:buSzPts val="7500"/>
              <a:buNone/>
              <a:defRPr>
                <a:solidFill>
                  <a:srgbClr val="3A525F"/>
                </a:solidFill>
              </a:defRPr>
            </a:lvl6pPr>
            <a:lvl7pPr lvl="6" rtl="0">
              <a:spcBef>
                <a:spcPts val="0"/>
              </a:spcBef>
              <a:spcAft>
                <a:spcPts val="0"/>
              </a:spcAft>
              <a:buClr>
                <a:srgbClr val="3A525F"/>
              </a:buClr>
              <a:buSzPts val="7500"/>
              <a:buNone/>
              <a:defRPr>
                <a:solidFill>
                  <a:srgbClr val="3A525F"/>
                </a:solidFill>
              </a:defRPr>
            </a:lvl7pPr>
            <a:lvl8pPr lvl="7" rtl="0">
              <a:spcBef>
                <a:spcPts val="0"/>
              </a:spcBef>
              <a:spcAft>
                <a:spcPts val="0"/>
              </a:spcAft>
              <a:buClr>
                <a:srgbClr val="3A525F"/>
              </a:buClr>
              <a:buSzPts val="7500"/>
              <a:buNone/>
              <a:defRPr>
                <a:solidFill>
                  <a:srgbClr val="3A525F"/>
                </a:solidFill>
              </a:defRPr>
            </a:lvl8pPr>
            <a:lvl9pPr lvl="8" rtl="0">
              <a:spcBef>
                <a:spcPts val="0"/>
              </a:spcBef>
              <a:spcAft>
                <a:spcPts val="0"/>
              </a:spcAft>
              <a:buClr>
                <a:srgbClr val="3A525F"/>
              </a:buClr>
              <a:buSzPts val="7500"/>
              <a:buNone/>
              <a:defRPr>
                <a:solidFill>
                  <a:srgbClr val="3A525F"/>
                </a:solidFill>
              </a:defRPr>
            </a:lvl9pPr>
          </a:lstStyle>
          <a:p>
            <a:endParaRPr/>
          </a:p>
        </p:txBody>
      </p:sp>
      <p:sp>
        <p:nvSpPr>
          <p:cNvPr id="378" name="Shape 378"/>
          <p:cNvSpPr txBox="1">
            <a:spLocks noGrp="1"/>
          </p:cNvSpPr>
          <p:nvPr>
            <p:ph type="body" idx="1"/>
          </p:nvPr>
        </p:nvSpPr>
        <p:spPr>
          <a:xfrm>
            <a:off x="739541" y="4306400"/>
            <a:ext cx="9685500" cy="8741700"/>
          </a:xfrm>
          <a:prstGeom prst="rect">
            <a:avLst/>
          </a:prstGeom>
        </p:spPr>
        <p:txBody>
          <a:bodyPr spcFirstLastPara="1" wrap="square" lIns="243750" tIns="243750" rIns="243750" bIns="243750" anchor="t" anchorCtr="0"/>
          <a:lstStyle>
            <a:lvl1pPr marL="457200" lvl="0" indent="-431800" rtl="0">
              <a:spcBef>
                <a:spcPts val="0"/>
              </a:spcBef>
              <a:spcAft>
                <a:spcPts val="0"/>
              </a:spcAft>
              <a:buClr>
                <a:srgbClr val="6F7070"/>
              </a:buClr>
              <a:buSzPts val="3200"/>
              <a:buFont typeface="Open Sans"/>
              <a:buChar char="●"/>
              <a:defRPr sz="3200">
                <a:solidFill>
                  <a:srgbClr val="6F7070"/>
                </a:solidFill>
                <a:latin typeface="Open Sans"/>
                <a:ea typeface="Open Sans"/>
                <a:cs typeface="Open Sans"/>
                <a:sym typeface="Open Sans"/>
              </a:defRPr>
            </a:lvl1pPr>
            <a:lvl2pPr marL="914400" lvl="1"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2pPr>
            <a:lvl3pPr marL="1371600" lvl="2"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3pPr>
            <a:lvl4pPr marL="1828800" lvl="3"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4pPr>
            <a:lvl5pPr marL="2286000" lvl="4"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5pPr>
            <a:lvl6pPr marL="2743200" lvl="5"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6pPr>
            <a:lvl7pPr marL="3200400" lvl="6"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7pPr>
            <a:lvl8pPr marL="3657600" lvl="7"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8pPr>
            <a:lvl9pPr marL="4114800" lvl="8" indent="-400050" rtl="0">
              <a:spcBef>
                <a:spcPts val="4300"/>
              </a:spcBef>
              <a:spcAft>
                <a:spcPts val="4300"/>
              </a:spcAft>
              <a:buClr>
                <a:srgbClr val="6F7070"/>
              </a:buClr>
              <a:buSzPts val="2700"/>
              <a:buFont typeface="Open Sans"/>
              <a:buChar char="■"/>
              <a:defRPr sz="2700">
                <a:solidFill>
                  <a:srgbClr val="6F7070"/>
                </a:solidFill>
                <a:latin typeface="Open Sans"/>
                <a:ea typeface="Open Sans"/>
                <a:cs typeface="Open Sans"/>
                <a:sym typeface="Open Sans"/>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Blank">
  <p:cSld name="2_Default_2">
    <p:spTree>
      <p:nvGrpSpPr>
        <p:cNvPr id="1" name="Shape 91"/>
        <p:cNvGrpSpPr/>
        <p:nvPr/>
      </p:nvGrpSpPr>
      <p:grpSpPr>
        <a:xfrm>
          <a:off x="0" y="0"/>
          <a:ext cx="0" cy="0"/>
          <a:chOff x="0" y="0"/>
          <a:chExt cx="0" cy="0"/>
        </a:xfrm>
      </p:grpSpPr>
    </p:spTree>
  </p:cSld>
  <p:clrMapOvr>
    <a:masterClrMapping/>
  </p:clrMapOvr>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and 2 iPhones 1">
  <p:cSld name="CUSTOM_2_1_2_2">
    <p:bg>
      <p:bgPr>
        <a:solidFill>
          <a:srgbClr val="3A525F"/>
        </a:solidFill>
        <a:effectLst/>
      </p:bgPr>
    </p:bg>
    <p:spTree>
      <p:nvGrpSpPr>
        <p:cNvPr id="1" name="Shape 379"/>
        <p:cNvGrpSpPr/>
        <p:nvPr/>
      </p:nvGrpSpPr>
      <p:grpSpPr>
        <a:xfrm>
          <a:off x="0" y="0"/>
          <a:ext cx="0" cy="0"/>
          <a:chOff x="0" y="0"/>
          <a:chExt cx="0" cy="0"/>
        </a:xfrm>
      </p:grpSpPr>
      <p:sp>
        <p:nvSpPr>
          <p:cNvPr id="380" name="Shape 380"/>
          <p:cNvSpPr/>
          <p:nvPr/>
        </p:nvSpPr>
        <p:spPr>
          <a:xfrm flipH="1">
            <a:off x="225" y="0"/>
            <a:ext cx="11164200" cy="13716000"/>
          </a:xfrm>
          <a:prstGeom prst="rect">
            <a:avLst/>
          </a:prstGeom>
          <a:solidFill>
            <a:srgbClr val="F9FCFF"/>
          </a:solidFill>
          <a:ln>
            <a:noFill/>
          </a:ln>
        </p:spPr>
        <p:txBody>
          <a:bodyPr spcFirstLastPara="1" wrap="square" lIns="243750" tIns="243750" rIns="243750" bIns="243750" anchor="ctr" anchorCtr="0">
            <a:noAutofit/>
          </a:bodyPr>
          <a:lstStyle/>
          <a:p>
            <a:pPr marL="0" lvl="0" indent="0">
              <a:spcBef>
                <a:spcPts val="0"/>
              </a:spcBef>
              <a:spcAft>
                <a:spcPts val="0"/>
              </a:spcAft>
              <a:buNone/>
            </a:pPr>
            <a:endParaRPr/>
          </a:p>
        </p:txBody>
      </p:sp>
      <p:sp>
        <p:nvSpPr>
          <p:cNvPr id="381" name="Shape 381"/>
          <p:cNvSpPr/>
          <p:nvPr/>
        </p:nvSpPr>
        <p:spPr>
          <a:xfrm>
            <a:off x="11164433" y="0"/>
            <a:ext cx="301500" cy="137160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243750" tIns="121850" rIns="243750" bIns="121850" anchor="ctr" anchorCtr="0">
            <a:noAutofit/>
          </a:bodyPr>
          <a:lstStyle/>
          <a:p>
            <a:pPr marL="0" marR="0" lvl="0" indent="0" algn="ctr" rtl="0">
              <a:spcBef>
                <a:spcPts val="0"/>
              </a:spcBef>
              <a:spcAft>
                <a:spcPts val="0"/>
              </a:spcAft>
              <a:buNone/>
            </a:pPr>
            <a:endParaRPr sz="4800">
              <a:solidFill>
                <a:srgbClr val="FFFFFF"/>
              </a:solidFill>
              <a:latin typeface="Calibri"/>
              <a:ea typeface="Calibri"/>
              <a:cs typeface="Calibri"/>
              <a:sym typeface="Calibri"/>
            </a:endParaRPr>
          </a:p>
        </p:txBody>
      </p:sp>
      <p:pic>
        <p:nvPicPr>
          <p:cNvPr id="382" name="Shape 382"/>
          <p:cNvPicPr preferRelativeResize="0"/>
          <p:nvPr/>
        </p:nvPicPr>
        <p:blipFill>
          <a:blip r:embed="rId2">
            <a:alphaModFix/>
          </a:blip>
          <a:stretch>
            <a:fillRect/>
          </a:stretch>
        </p:blipFill>
        <p:spPr>
          <a:xfrm>
            <a:off x="21075444" y="12635267"/>
            <a:ext cx="2925309" cy="678158"/>
          </a:xfrm>
          <a:prstGeom prst="rect">
            <a:avLst/>
          </a:prstGeom>
          <a:noFill/>
          <a:ln>
            <a:noFill/>
          </a:ln>
        </p:spPr>
      </p:pic>
      <p:sp>
        <p:nvSpPr>
          <p:cNvPr id="383" name="Shape 383"/>
          <p:cNvSpPr txBox="1">
            <a:spLocks noGrp="1"/>
          </p:cNvSpPr>
          <p:nvPr>
            <p:ph type="title"/>
          </p:nvPr>
        </p:nvSpPr>
        <p:spPr>
          <a:xfrm>
            <a:off x="739541" y="523133"/>
            <a:ext cx="9685500" cy="2994300"/>
          </a:xfrm>
          <a:prstGeom prst="rect">
            <a:avLst/>
          </a:prstGeom>
        </p:spPr>
        <p:txBody>
          <a:bodyPr spcFirstLastPara="1" wrap="square" lIns="243750" tIns="243750" rIns="243750" bIns="243750" anchor="ctr" anchorCtr="0"/>
          <a:lstStyle>
            <a:lvl1pPr lvl="0" rtl="0">
              <a:spcBef>
                <a:spcPts val="0"/>
              </a:spcBef>
              <a:spcAft>
                <a:spcPts val="0"/>
              </a:spcAft>
              <a:buClr>
                <a:srgbClr val="3A525F"/>
              </a:buClr>
              <a:buSzPts val="9600"/>
              <a:buFont typeface="Open Sans Light"/>
              <a:buNone/>
              <a:defRPr sz="9600">
                <a:solidFill>
                  <a:srgbClr val="3A525F"/>
                </a:solidFill>
                <a:latin typeface="Open Sans Light"/>
                <a:ea typeface="Open Sans Light"/>
                <a:cs typeface="Open Sans Light"/>
                <a:sym typeface="Open Sans Light"/>
              </a:defRPr>
            </a:lvl1pPr>
            <a:lvl2pPr lvl="1" rtl="0">
              <a:spcBef>
                <a:spcPts val="0"/>
              </a:spcBef>
              <a:spcAft>
                <a:spcPts val="0"/>
              </a:spcAft>
              <a:buClr>
                <a:srgbClr val="3A525F"/>
              </a:buClr>
              <a:buSzPts val="7500"/>
              <a:buNone/>
              <a:defRPr>
                <a:solidFill>
                  <a:srgbClr val="3A525F"/>
                </a:solidFill>
              </a:defRPr>
            </a:lvl2pPr>
            <a:lvl3pPr lvl="2" rtl="0">
              <a:spcBef>
                <a:spcPts val="0"/>
              </a:spcBef>
              <a:spcAft>
                <a:spcPts val="0"/>
              </a:spcAft>
              <a:buClr>
                <a:srgbClr val="3A525F"/>
              </a:buClr>
              <a:buSzPts val="7500"/>
              <a:buNone/>
              <a:defRPr>
                <a:solidFill>
                  <a:srgbClr val="3A525F"/>
                </a:solidFill>
              </a:defRPr>
            </a:lvl3pPr>
            <a:lvl4pPr lvl="3" rtl="0">
              <a:spcBef>
                <a:spcPts val="0"/>
              </a:spcBef>
              <a:spcAft>
                <a:spcPts val="0"/>
              </a:spcAft>
              <a:buClr>
                <a:srgbClr val="3A525F"/>
              </a:buClr>
              <a:buSzPts val="7500"/>
              <a:buNone/>
              <a:defRPr>
                <a:solidFill>
                  <a:srgbClr val="3A525F"/>
                </a:solidFill>
              </a:defRPr>
            </a:lvl4pPr>
            <a:lvl5pPr lvl="4" rtl="0">
              <a:spcBef>
                <a:spcPts val="0"/>
              </a:spcBef>
              <a:spcAft>
                <a:spcPts val="0"/>
              </a:spcAft>
              <a:buClr>
                <a:srgbClr val="3A525F"/>
              </a:buClr>
              <a:buSzPts val="7500"/>
              <a:buNone/>
              <a:defRPr>
                <a:solidFill>
                  <a:srgbClr val="3A525F"/>
                </a:solidFill>
              </a:defRPr>
            </a:lvl5pPr>
            <a:lvl6pPr lvl="5" rtl="0">
              <a:spcBef>
                <a:spcPts val="0"/>
              </a:spcBef>
              <a:spcAft>
                <a:spcPts val="0"/>
              </a:spcAft>
              <a:buClr>
                <a:srgbClr val="3A525F"/>
              </a:buClr>
              <a:buSzPts val="7500"/>
              <a:buNone/>
              <a:defRPr>
                <a:solidFill>
                  <a:srgbClr val="3A525F"/>
                </a:solidFill>
              </a:defRPr>
            </a:lvl6pPr>
            <a:lvl7pPr lvl="6" rtl="0">
              <a:spcBef>
                <a:spcPts val="0"/>
              </a:spcBef>
              <a:spcAft>
                <a:spcPts val="0"/>
              </a:spcAft>
              <a:buClr>
                <a:srgbClr val="3A525F"/>
              </a:buClr>
              <a:buSzPts val="7500"/>
              <a:buNone/>
              <a:defRPr>
                <a:solidFill>
                  <a:srgbClr val="3A525F"/>
                </a:solidFill>
              </a:defRPr>
            </a:lvl7pPr>
            <a:lvl8pPr lvl="7" rtl="0">
              <a:spcBef>
                <a:spcPts val="0"/>
              </a:spcBef>
              <a:spcAft>
                <a:spcPts val="0"/>
              </a:spcAft>
              <a:buClr>
                <a:srgbClr val="3A525F"/>
              </a:buClr>
              <a:buSzPts val="7500"/>
              <a:buNone/>
              <a:defRPr>
                <a:solidFill>
                  <a:srgbClr val="3A525F"/>
                </a:solidFill>
              </a:defRPr>
            </a:lvl8pPr>
            <a:lvl9pPr lvl="8" rtl="0">
              <a:spcBef>
                <a:spcPts val="0"/>
              </a:spcBef>
              <a:spcAft>
                <a:spcPts val="0"/>
              </a:spcAft>
              <a:buClr>
                <a:srgbClr val="3A525F"/>
              </a:buClr>
              <a:buSzPts val="7500"/>
              <a:buNone/>
              <a:defRPr>
                <a:solidFill>
                  <a:srgbClr val="3A525F"/>
                </a:solidFill>
              </a:defRPr>
            </a:lvl9pPr>
          </a:lstStyle>
          <a:p>
            <a:endParaRPr/>
          </a:p>
        </p:txBody>
      </p:sp>
      <p:sp>
        <p:nvSpPr>
          <p:cNvPr id="384" name="Shape 384"/>
          <p:cNvSpPr txBox="1">
            <a:spLocks noGrp="1"/>
          </p:cNvSpPr>
          <p:nvPr>
            <p:ph type="body" idx="1"/>
          </p:nvPr>
        </p:nvSpPr>
        <p:spPr>
          <a:xfrm>
            <a:off x="739541" y="4306400"/>
            <a:ext cx="9685500" cy="8741700"/>
          </a:xfrm>
          <a:prstGeom prst="rect">
            <a:avLst/>
          </a:prstGeom>
        </p:spPr>
        <p:txBody>
          <a:bodyPr spcFirstLastPara="1" wrap="square" lIns="243750" tIns="243750" rIns="243750" bIns="243750" anchor="t" anchorCtr="0"/>
          <a:lstStyle>
            <a:lvl1pPr marL="457200" lvl="0" indent="-431800" rtl="0">
              <a:spcBef>
                <a:spcPts val="0"/>
              </a:spcBef>
              <a:spcAft>
                <a:spcPts val="0"/>
              </a:spcAft>
              <a:buClr>
                <a:srgbClr val="6F7070"/>
              </a:buClr>
              <a:buSzPts val="3200"/>
              <a:buFont typeface="Open Sans"/>
              <a:buChar char="●"/>
              <a:defRPr sz="3200">
                <a:solidFill>
                  <a:srgbClr val="6F7070"/>
                </a:solidFill>
                <a:latin typeface="Open Sans"/>
                <a:ea typeface="Open Sans"/>
                <a:cs typeface="Open Sans"/>
                <a:sym typeface="Open Sans"/>
              </a:defRPr>
            </a:lvl1pPr>
            <a:lvl2pPr marL="914400" lvl="1"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2pPr>
            <a:lvl3pPr marL="1371600" lvl="2"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3pPr>
            <a:lvl4pPr marL="1828800" lvl="3"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4pPr>
            <a:lvl5pPr marL="2286000" lvl="4"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5pPr>
            <a:lvl6pPr marL="2743200" lvl="5"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6pPr>
            <a:lvl7pPr marL="3200400" lvl="6"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7pPr>
            <a:lvl8pPr marL="3657600" lvl="7"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8pPr>
            <a:lvl9pPr marL="4114800" lvl="8" indent="-400050" rtl="0">
              <a:spcBef>
                <a:spcPts val="4300"/>
              </a:spcBef>
              <a:spcAft>
                <a:spcPts val="4300"/>
              </a:spcAft>
              <a:buClr>
                <a:srgbClr val="6F7070"/>
              </a:buClr>
              <a:buSzPts val="2700"/>
              <a:buFont typeface="Open Sans"/>
              <a:buChar char="■"/>
              <a:defRPr sz="2700">
                <a:solidFill>
                  <a:srgbClr val="6F7070"/>
                </a:solidFill>
                <a:latin typeface="Open Sans"/>
                <a:ea typeface="Open Sans"/>
                <a:cs typeface="Open Sans"/>
                <a:sym typeface="Open Sans"/>
              </a:defRPr>
            </a:lvl9pPr>
          </a:lstStyle>
          <a:p>
            <a:endParaRPr/>
          </a:p>
        </p:txBody>
      </p:sp>
      <p:pic>
        <p:nvPicPr>
          <p:cNvPr id="385" name="Shape 385" descr="iphone-7.png"/>
          <p:cNvPicPr preferRelativeResize="0"/>
          <p:nvPr/>
        </p:nvPicPr>
        <p:blipFill>
          <a:blip r:embed="rId3">
            <a:alphaModFix/>
          </a:blip>
          <a:stretch>
            <a:fillRect/>
          </a:stretch>
        </p:blipFill>
        <p:spPr>
          <a:xfrm>
            <a:off x="11767201" y="1043667"/>
            <a:ext cx="6656001" cy="11411789"/>
          </a:xfrm>
          <a:prstGeom prst="rect">
            <a:avLst/>
          </a:prstGeom>
          <a:noFill/>
          <a:ln>
            <a:noFill/>
          </a:ln>
        </p:spPr>
      </p:pic>
      <p:pic>
        <p:nvPicPr>
          <p:cNvPr id="386" name="Shape 386" descr="iphone-7.png"/>
          <p:cNvPicPr preferRelativeResize="0"/>
          <p:nvPr/>
        </p:nvPicPr>
        <p:blipFill>
          <a:blip r:embed="rId3">
            <a:alphaModFix/>
          </a:blip>
          <a:stretch>
            <a:fillRect/>
          </a:stretch>
        </p:blipFill>
        <p:spPr>
          <a:xfrm>
            <a:off x="17579354" y="1043667"/>
            <a:ext cx="6656001" cy="11411789"/>
          </a:xfrm>
          <a:prstGeom prst="rect">
            <a:avLst/>
          </a:prstGeom>
          <a:noFill/>
          <a:ln>
            <a:noFill/>
          </a:ln>
        </p:spPr>
      </p:pic>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and 2 iPhones 1 1">
  <p:cSld name="CUSTOM_2_1_2_2_1">
    <p:bg>
      <p:bgPr>
        <a:solidFill>
          <a:srgbClr val="F9FCFF">
            <a:alpha val="78850"/>
          </a:srgbClr>
        </a:solidFill>
        <a:effectLst/>
      </p:bgPr>
    </p:bg>
    <p:spTree>
      <p:nvGrpSpPr>
        <p:cNvPr id="1" name="Shape 387"/>
        <p:cNvGrpSpPr/>
        <p:nvPr/>
      </p:nvGrpSpPr>
      <p:grpSpPr>
        <a:xfrm>
          <a:off x="0" y="0"/>
          <a:ext cx="0" cy="0"/>
          <a:chOff x="0" y="0"/>
          <a:chExt cx="0" cy="0"/>
        </a:xfrm>
      </p:grpSpPr>
      <p:sp>
        <p:nvSpPr>
          <p:cNvPr id="388" name="Shape 388"/>
          <p:cNvSpPr/>
          <p:nvPr/>
        </p:nvSpPr>
        <p:spPr>
          <a:xfrm flipH="1">
            <a:off x="225" y="0"/>
            <a:ext cx="11164200" cy="13716000"/>
          </a:xfrm>
          <a:prstGeom prst="rect">
            <a:avLst/>
          </a:prstGeom>
          <a:solidFill>
            <a:srgbClr val="3A525F"/>
          </a:solidFill>
          <a:ln>
            <a:noFill/>
          </a:ln>
        </p:spPr>
        <p:txBody>
          <a:bodyPr spcFirstLastPara="1" wrap="square" lIns="243750" tIns="243750" rIns="243750" bIns="243750" anchor="ctr" anchorCtr="0">
            <a:noAutofit/>
          </a:bodyPr>
          <a:lstStyle/>
          <a:p>
            <a:pPr marL="0" lvl="0" indent="0">
              <a:spcBef>
                <a:spcPts val="0"/>
              </a:spcBef>
              <a:spcAft>
                <a:spcPts val="0"/>
              </a:spcAft>
              <a:buNone/>
            </a:pPr>
            <a:endParaRPr/>
          </a:p>
        </p:txBody>
      </p:sp>
      <p:sp>
        <p:nvSpPr>
          <p:cNvPr id="389" name="Shape 389"/>
          <p:cNvSpPr/>
          <p:nvPr/>
        </p:nvSpPr>
        <p:spPr>
          <a:xfrm>
            <a:off x="11164433" y="0"/>
            <a:ext cx="301500" cy="137160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243750" tIns="121850" rIns="243750" bIns="121850" anchor="ctr" anchorCtr="0">
            <a:noAutofit/>
          </a:bodyPr>
          <a:lstStyle/>
          <a:p>
            <a:pPr marL="0" marR="0" lvl="0" indent="0" algn="ctr" rtl="0">
              <a:spcBef>
                <a:spcPts val="0"/>
              </a:spcBef>
              <a:spcAft>
                <a:spcPts val="0"/>
              </a:spcAft>
              <a:buNone/>
            </a:pPr>
            <a:endParaRPr sz="4800">
              <a:solidFill>
                <a:srgbClr val="FFFFFF"/>
              </a:solidFill>
              <a:latin typeface="Calibri"/>
              <a:ea typeface="Calibri"/>
              <a:cs typeface="Calibri"/>
              <a:sym typeface="Calibri"/>
            </a:endParaRPr>
          </a:p>
        </p:txBody>
      </p:sp>
      <p:sp>
        <p:nvSpPr>
          <p:cNvPr id="390" name="Shape 390"/>
          <p:cNvSpPr txBox="1">
            <a:spLocks noGrp="1"/>
          </p:cNvSpPr>
          <p:nvPr>
            <p:ph type="title"/>
          </p:nvPr>
        </p:nvSpPr>
        <p:spPr>
          <a:xfrm>
            <a:off x="739541" y="523133"/>
            <a:ext cx="9685500" cy="2994300"/>
          </a:xfrm>
          <a:prstGeom prst="rect">
            <a:avLst/>
          </a:prstGeom>
        </p:spPr>
        <p:txBody>
          <a:bodyPr spcFirstLastPara="1" wrap="square" lIns="243750" tIns="243750" rIns="243750" bIns="243750" anchor="ctr" anchorCtr="0"/>
          <a:lstStyle>
            <a:lvl1pPr lvl="0" rtl="0">
              <a:spcBef>
                <a:spcPts val="0"/>
              </a:spcBef>
              <a:spcAft>
                <a:spcPts val="0"/>
              </a:spcAft>
              <a:buClr>
                <a:srgbClr val="F9FCFF"/>
              </a:buClr>
              <a:buSzPts val="9600"/>
              <a:buFont typeface="Open Sans Light"/>
              <a:buNone/>
              <a:defRPr sz="9600">
                <a:solidFill>
                  <a:srgbClr val="F9FCFF"/>
                </a:solidFill>
                <a:latin typeface="Open Sans Light"/>
                <a:ea typeface="Open Sans Light"/>
                <a:cs typeface="Open Sans Light"/>
                <a:sym typeface="Open Sans Light"/>
              </a:defRPr>
            </a:lvl1pPr>
            <a:lvl2pPr lvl="1" rtl="0">
              <a:spcBef>
                <a:spcPts val="0"/>
              </a:spcBef>
              <a:spcAft>
                <a:spcPts val="0"/>
              </a:spcAft>
              <a:buClr>
                <a:srgbClr val="F9FCFF"/>
              </a:buClr>
              <a:buSzPts val="7500"/>
              <a:buNone/>
              <a:defRPr>
                <a:solidFill>
                  <a:srgbClr val="F9FCFF"/>
                </a:solidFill>
              </a:defRPr>
            </a:lvl2pPr>
            <a:lvl3pPr lvl="2" rtl="0">
              <a:spcBef>
                <a:spcPts val="0"/>
              </a:spcBef>
              <a:spcAft>
                <a:spcPts val="0"/>
              </a:spcAft>
              <a:buClr>
                <a:srgbClr val="F9FCFF"/>
              </a:buClr>
              <a:buSzPts val="7500"/>
              <a:buNone/>
              <a:defRPr>
                <a:solidFill>
                  <a:srgbClr val="F9FCFF"/>
                </a:solidFill>
              </a:defRPr>
            </a:lvl3pPr>
            <a:lvl4pPr lvl="3" rtl="0">
              <a:spcBef>
                <a:spcPts val="0"/>
              </a:spcBef>
              <a:spcAft>
                <a:spcPts val="0"/>
              </a:spcAft>
              <a:buClr>
                <a:srgbClr val="F9FCFF"/>
              </a:buClr>
              <a:buSzPts val="7500"/>
              <a:buNone/>
              <a:defRPr>
                <a:solidFill>
                  <a:srgbClr val="F9FCFF"/>
                </a:solidFill>
              </a:defRPr>
            </a:lvl4pPr>
            <a:lvl5pPr lvl="4" rtl="0">
              <a:spcBef>
                <a:spcPts val="0"/>
              </a:spcBef>
              <a:spcAft>
                <a:spcPts val="0"/>
              </a:spcAft>
              <a:buClr>
                <a:srgbClr val="F9FCFF"/>
              </a:buClr>
              <a:buSzPts val="7500"/>
              <a:buNone/>
              <a:defRPr>
                <a:solidFill>
                  <a:srgbClr val="F9FCFF"/>
                </a:solidFill>
              </a:defRPr>
            </a:lvl5pPr>
            <a:lvl6pPr lvl="5" rtl="0">
              <a:spcBef>
                <a:spcPts val="0"/>
              </a:spcBef>
              <a:spcAft>
                <a:spcPts val="0"/>
              </a:spcAft>
              <a:buClr>
                <a:srgbClr val="F9FCFF"/>
              </a:buClr>
              <a:buSzPts val="7500"/>
              <a:buNone/>
              <a:defRPr>
                <a:solidFill>
                  <a:srgbClr val="F9FCFF"/>
                </a:solidFill>
              </a:defRPr>
            </a:lvl6pPr>
            <a:lvl7pPr lvl="6" rtl="0">
              <a:spcBef>
                <a:spcPts val="0"/>
              </a:spcBef>
              <a:spcAft>
                <a:spcPts val="0"/>
              </a:spcAft>
              <a:buClr>
                <a:srgbClr val="F9FCFF"/>
              </a:buClr>
              <a:buSzPts val="7500"/>
              <a:buNone/>
              <a:defRPr>
                <a:solidFill>
                  <a:srgbClr val="F9FCFF"/>
                </a:solidFill>
              </a:defRPr>
            </a:lvl7pPr>
            <a:lvl8pPr lvl="7" rtl="0">
              <a:spcBef>
                <a:spcPts val="0"/>
              </a:spcBef>
              <a:spcAft>
                <a:spcPts val="0"/>
              </a:spcAft>
              <a:buClr>
                <a:srgbClr val="F9FCFF"/>
              </a:buClr>
              <a:buSzPts val="7500"/>
              <a:buNone/>
              <a:defRPr>
                <a:solidFill>
                  <a:srgbClr val="F9FCFF"/>
                </a:solidFill>
              </a:defRPr>
            </a:lvl8pPr>
            <a:lvl9pPr lvl="8" rtl="0">
              <a:spcBef>
                <a:spcPts val="0"/>
              </a:spcBef>
              <a:spcAft>
                <a:spcPts val="0"/>
              </a:spcAft>
              <a:buClr>
                <a:srgbClr val="F9FCFF"/>
              </a:buClr>
              <a:buSzPts val="7500"/>
              <a:buNone/>
              <a:defRPr>
                <a:solidFill>
                  <a:srgbClr val="F9FCFF"/>
                </a:solidFill>
              </a:defRPr>
            </a:lvl9pPr>
          </a:lstStyle>
          <a:p>
            <a:endParaRPr/>
          </a:p>
        </p:txBody>
      </p:sp>
      <p:sp>
        <p:nvSpPr>
          <p:cNvPr id="391" name="Shape 391"/>
          <p:cNvSpPr txBox="1">
            <a:spLocks noGrp="1"/>
          </p:cNvSpPr>
          <p:nvPr>
            <p:ph type="body" idx="1"/>
          </p:nvPr>
        </p:nvSpPr>
        <p:spPr>
          <a:xfrm>
            <a:off x="739541" y="4306400"/>
            <a:ext cx="9685500" cy="8741700"/>
          </a:xfrm>
          <a:prstGeom prst="rect">
            <a:avLst/>
          </a:prstGeom>
        </p:spPr>
        <p:txBody>
          <a:bodyPr spcFirstLastPara="1" wrap="square" lIns="243750" tIns="243750" rIns="243750" bIns="243750" anchor="t" anchorCtr="0"/>
          <a:lstStyle>
            <a:lvl1pPr marL="457200" lvl="0" indent="-431800" rtl="0">
              <a:spcBef>
                <a:spcPts val="0"/>
              </a:spcBef>
              <a:spcAft>
                <a:spcPts val="0"/>
              </a:spcAft>
              <a:buClr>
                <a:srgbClr val="F9FCFF"/>
              </a:buClr>
              <a:buSzPts val="3200"/>
              <a:buFont typeface="Open Sans"/>
              <a:buChar char="●"/>
              <a:defRPr sz="3200">
                <a:solidFill>
                  <a:srgbClr val="F9FCFF"/>
                </a:solidFill>
                <a:latin typeface="Open Sans"/>
                <a:ea typeface="Open Sans"/>
                <a:cs typeface="Open Sans"/>
                <a:sym typeface="Open Sans"/>
              </a:defRPr>
            </a:lvl1pPr>
            <a:lvl2pPr marL="914400" lvl="1" indent="-400050" rtl="0">
              <a:spcBef>
                <a:spcPts val="4300"/>
              </a:spcBef>
              <a:spcAft>
                <a:spcPts val="0"/>
              </a:spcAft>
              <a:buClr>
                <a:srgbClr val="F9FCFF"/>
              </a:buClr>
              <a:buSzPts val="2700"/>
              <a:buFont typeface="Open Sans"/>
              <a:buChar char="○"/>
              <a:defRPr sz="2700">
                <a:solidFill>
                  <a:srgbClr val="F9FCFF"/>
                </a:solidFill>
                <a:latin typeface="Open Sans"/>
                <a:ea typeface="Open Sans"/>
                <a:cs typeface="Open Sans"/>
                <a:sym typeface="Open Sans"/>
              </a:defRPr>
            </a:lvl2pPr>
            <a:lvl3pPr marL="1371600" lvl="2" indent="-400050" rtl="0">
              <a:spcBef>
                <a:spcPts val="4300"/>
              </a:spcBef>
              <a:spcAft>
                <a:spcPts val="0"/>
              </a:spcAft>
              <a:buClr>
                <a:srgbClr val="F9FCFF"/>
              </a:buClr>
              <a:buSzPts val="2700"/>
              <a:buFont typeface="Open Sans"/>
              <a:buChar char="■"/>
              <a:defRPr sz="2700">
                <a:solidFill>
                  <a:srgbClr val="F9FCFF"/>
                </a:solidFill>
                <a:latin typeface="Open Sans"/>
                <a:ea typeface="Open Sans"/>
                <a:cs typeface="Open Sans"/>
                <a:sym typeface="Open Sans"/>
              </a:defRPr>
            </a:lvl3pPr>
            <a:lvl4pPr marL="1828800" lvl="3" indent="-400050" rtl="0">
              <a:spcBef>
                <a:spcPts val="4300"/>
              </a:spcBef>
              <a:spcAft>
                <a:spcPts val="0"/>
              </a:spcAft>
              <a:buClr>
                <a:srgbClr val="F9FCFF"/>
              </a:buClr>
              <a:buSzPts val="2700"/>
              <a:buFont typeface="Open Sans"/>
              <a:buChar char="●"/>
              <a:defRPr sz="2700">
                <a:solidFill>
                  <a:srgbClr val="F9FCFF"/>
                </a:solidFill>
                <a:latin typeface="Open Sans"/>
                <a:ea typeface="Open Sans"/>
                <a:cs typeface="Open Sans"/>
                <a:sym typeface="Open Sans"/>
              </a:defRPr>
            </a:lvl4pPr>
            <a:lvl5pPr marL="2286000" lvl="4" indent="-400050" rtl="0">
              <a:spcBef>
                <a:spcPts val="4300"/>
              </a:spcBef>
              <a:spcAft>
                <a:spcPts val="0"/>
              </a:spcAft>
              <a:buClr>
                <a:srgbClr val="F9FCFF"/>
              </a:buClr>
              <a:buSzPts val="2700"/>
              <a:buFont typeface="Open Sans"/>
              <a:buChar char="○"/>
              <a:defRPr sz="2700">
                <a:solidFill>
                  <a:srgbClr val="F9FCFF"/>
                </a:solidFill>
                <a:latin typeface="Open Sans"/>
                <a:ea typeface="Open Sans"/>
                <a:cs typeface="Open Sans"/>
                <a:sym typeface="Open Sans"/>
              </a:defRPr>
            </a:lvl5pPr>
            <a:lvl6pPr marL="2743200" lvl="5" indent="-400050" rtl="0">
              <a:spcBef>
                <a:spcPts val="4300"/>
              </a:spcBef>
              <a:spcAft>
                <a:spcPts val="0"/>
              </a:spcAft>
              <a:buClr>
                <a:srgbClr val="F9FCFF"/>
              </a:buClr>
              <a:buSzPts val="2700"/>
              <a:buFont typeface="Open Sans"/>
              <a:buChar char="■"/>
              <a:defRPr sz="2700">
                <a:solidFill>
                  <a:srgbClr val="F9FCFF"/>
                </a:solidFill>
                <a:latin typeface="Open Sans"/>
                <a:ea typeface="Open Sans"/>
                <a:cs typeface="Open Sans"/>
                <a:sym typeface="Open Sans"/>
              </a:defRPr>
            </a:lvl6pPr>
            <a:lvl7pPr marL="3200400" lvl="6" indent="-400050" rtl="0">
              <a:spcBef>
                <a:spcPts val="4300"/>
              </a:spcBef>
              <a:spcAft>
                <a:spcPts val="0"/>
              </a:spcAft>
              <a:buClr>
                <a:srgbClr val="F9FCFF"/>
              </a:buClr>
              <a:buSzPts val="2700"/>
              <a:buFont typeface="Open Sans"/>
              <a:buChar char="●"/>
              <a:defRPr sz="2700">
                <a:solidFill>
                  <a:srgbClr val="F9FCFF"/>
                </a:solidFill>
                <a:latin typeface="Open Sans"/>
                <a:ea typeface="Open Sans"/>
                <a:cs typeface="Open Sans"/>
                <a:sym typeface="Open Sans"/>
              </a:defRPr>
            </a:lvl7pPr>
            <a:lvl8pPr marL="3657600" lvl="7" indent="-400050" rtl="0">
              <a:spcBef>
                <a:spcPts val="4300"/>
              </a:spcBef>
              <a:spcAft>
                <a:spcPts val="0"/>
              </a:spcAft>
              <a:buClr>
                <a:srgbClr val="F9FCFF"/>
              </a:buClr>
              <a:buSzPts val="2700"/>
              <a:buFont typeface="Open Sans"/>
              <a:buChar char="○"/>
              <a:defRPr sz="2700">
                <a:solidFill>
                  <a:srgbClr val="F9FCFF"/>
                </a:solidFill>
                <a:latin typeface="Open Sans"/>
                <a:ea typeface="Open Sans"/>
                <a:cs typeface="Open Sans"/>
                <a:sym typeface="Open Sans"/>
              </a:defRPr>
            </a:lvl8pPr>
            <a:lvl9pPr marL="4114800" lvl="8" indent="-400050" rtl="0">
              <a:spcBef>
                <a:spcPts val="4300"/>
              </a:spcBef>
              <a:spcAft>
                <a:spcPts val="4300"/>
              </a:spcAft>
              <a:buClr>
                <a:srgbClr val="F9FCFF"/>
              </a:buClr>
              <a:buSzPts val="2700"/>
              <a:buFont typeface="Open Sans"/>
              <a:buChar char="■"/>
              <a:defRPr sz="2700">
                <a:solidFill>
                  <a:srgbClr val="F9FCFF"/>
                </a:solidFill>
                <a:latin typeface="Open Sans"/>
                <a:ea typeface="Open Sans"/>
                <a:cs typeface="Open Sans"/>
                <a:sym typeface="Open Sans"/>
              </a:defRPr>
            </a:lvl9pPr>
          </a:lstStyle>
          <a:p>
            <a:endParaRPr/>
          </a:p>
        </p:txBody>
      </p:sp>
      <p:pic>
        <p:nvPicPr>
          <p:cNvPr id="392" name="Shape 392" descr="biznessapps-dark-blue.png"/>
          <p:cNvPicPr preferRelativeResize="0"/>
          <p:nvPr/>
        </p:nvPicPr>
        <p:blipFill rotWithShape="1">
          <a:blip r:embed="rId2">
            <a:alphaModFix/>
          </a:blip>
          <a:srcRect l="-841" t="-1674" r="-4366" b="-24253"/>
          <a:stretch/>
        </p:blipFill>
        <p:spPr>
          <a:xfrm>
            <a:off x="21075444" y="12635267"/>
            <a:ext cx="3077665" cy="840133"/>
          </a:xfrm>
          <a:prstGeom prst="rect">
            <a:avLst/>
          </a:prstGeom>
          <a:noFill/>
          <a:ln>
            <a:noFill/>
          </a:ln>
        </p:spPr>
      </p:pic>
      <p:pic>
        <p:nvPicPr>
          <p:cNvPr id="393" name="Shape 393" descr="iphone-7.png"/>
          <p:cNvPicPr preferRelativeResize="0"/>
          <p:nvPr/>
        </p:nvPicPr>
        <p:blipFill>
          <a:blip r:embed="rId3">
            <a:alphaModFix/>
          </a:blip>
          <a:stretch>
            <a:fillRect/>
          </a:stretch>
        </p:blipFill>
        <p:spPr>
          <a:xfrm>
            <a:off x="11767201" y="1043667"/>
            <a:ext cx="6656001" cy="11411789"/>
          </a:xfrm>
          <a:prstGeom prst="rect">
            <a:avLst/>
          </a:prstGeom>
          <a:noFill/>
          <a:ln>
            <a:noFill/>
          </a:ln>
        </p:spPr>
      </p:pic>
      <p:pic>
        <p:nvPicPr>
          <p:cNvPr id="394" name="Shape 394" descr="iphone-7.png"/>
          <p:cNvPicPr preferRelativeResize="0"/>
          <p:nvPr/>
        </p:nvPicPr>
        <p:blipFill>
          <a:blip r:embed="rId3">
            <a:alphaModFix/>
          </a:blip>
          <a:stretch>
            <a:fillRect/>
          </a:stretch>
        </p:blipFill>
        <p:spPr>
          <a:xfrm>
            <a:off x="17579354" y="1043667"/>
            <a:ext cx="6656001" cy="11411789"/>
          </a:xfrm>
          <a:prstGeom prst="rect">
            <a:avLst/>
          </a:prstGeom>
          <a:noFill/>
          <a:ln>
            <a:noFill/>
          </a:ln>
        </p:spPr>
      </p:pic>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and iPhone + Android">
  <p:cSld name="CUSTOM_2_1_2_1">
    <p:bg>
      <p:bgPr>
        <a:solidFill>
          <a:srgbClr val="F8991D"/>
        </a:solidFill>
        <a:effectLst/>
      </p:bgPr>
    </p:bg>
    <p:spTree>
      <p:nvGrpSpPr>
        <p:cNvPr id="1" name="Shape 395"/>
        <p:cNvGrpSpPr/>
        <p:nvPr/>
      </p:nvGrpSpPr>
      <p:grpSpPr>
        <a:xfrm>
          <a:off x="0" y="0"/>
          <a:ext cx="0" cy="0"/>
          <a:chOff x="0" y="0"/>
          <a:chExt cx="0" cy="0"/>
        </a:xfrm>
      </p:grpSpPr>
      <p:sp>
        <p:nvSpPr>
          <p:cNvPr id="396" name="Shape 396"/>
          <p:cNvSpPr/>
          <p:nvPr/>
        </p:nvSpPr>
        <p:spPr>
          <a:xfrm flipH="1">
            <a:off x="225" y="0"/>
            <a:ext cx="11164200" cy="13716000"/>
          </a:xfrm>
          <a:prstGeom prst="rect">
            <a:avLst/>
          </a:prstGeom>
          <a:solidFill>
            <a:srgbClr val="F9FCFF"/>
          </a:solidFill>
          <a:ln>
            <a:noFill/>
          </a:ln>
        </p:spPr>
        <p:txBody>
          <a:bodyPr spcFirstLastPara="1" wrap="square" lIns="243750" tIns="243750" rIns="243750" bIns="243750" anchor="ctr" anchorCtr="0">
            <a:noAutofit/>
          </a:bodyPr>
          <a:lstStyle/>
          <a:p>
            <a:pPr marL="0" lvl="0" indent="0">
              <a:spcBef>
                <a:spcPts val="0"/>
              </a:spcBef>
              <a:spcAft>
                <a:spcPts val="0"/>
              </a:spcAft>
              <a:buNone/>
            </a:pPr>
            <a:endParaRPr/>
          </a:p>
        </p:txBody>
      </p:sp>
      <p:sp>
        <p:nvSpPr>
          <p:cNvPr id="397" name="Shape 397"/>
          <p:cNvSpPr/>
          <p:nvPr/>
        </p:nvSpPr>
        <p:spPr>
          <a:xfrm>
            <a:off x="11164433" y="0"/>
            <a:ext cx="301500" cy="137160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243750" tIns="121850" rIns="243750" bIns="121850" anchor="ctr" anchorCtr="0">
            <a:noAutofit/>
          </a:bodyPr>
          <a:lstStyle/>
          <a:p>
            <a:pPr marL="0" marR="0" lvl="0" indent="0" algn="ctr" rtl="0">
              <a:spcBef>
                <a:spcPts val="0"/>
              </a:spcBef>
              <a:spcAft>
                <a:spcPts val="0"/>
              </a:spcAft>
              <a:buNone/>
            </a:pPr>
            <a:endParaRPr sz="4800">
              <a:solidFill>
                <a:srgbClr val="FFFFFF"/>
              </a:solidFill>
              <a:latin typeface="Calibri"/>
              <a:ea typeface="Calibri"/>
              <a:cs typeface="Calibri"/>
              <a:sym typeface="Calibri"/>
            </a:endParaRPr>
          </a:p>
        </p:txBody>
      </p:sp>
      <p:pic>
        <p:nvPicPr>
          <p:cNvPr id="398" name="Shape 398"/>
          <p:cNvPicPr preferRelativeResize="0"/>
          <p:nvPr/>
        </p:nvPicPr>
        <p:blipFill>
          <a:blip r:embed="rId2">
            <a:alphaModFix/>
          </a:blip>
          <a:stretch>
            <a:fillRect/>
          </a:stretch>
        </p:blipFill>
        <p:spPr>
          <a:xfrm>
            <a:off x="21075444" y="12635267"/>
            <a:ext cx="2925309" cy="678158"/>
          </a:xfrm>
          <a:prstGeom prst="rect">
            <a:avLst/>
          </a:prstGeom>
          <a:noFill/>
          <a:ln>
            <a:noFill/>
          </a:ln>
        </p:spPr>
      </p:pic>
      <p:sp>
        <p:nvSpPr>
          <p:cNvPr id="399" name="Shape 399"/>
          <p:cNvSpPr txBox="1">
            <a:spLocks noGrp="1"/>
          </p:cNvSpPr>
          <p:nvPr>
            <p:ph type="title"/>
          </p:nvPr>
        </p:nvSpPr>
        <p:spPr>
          <a:xfrm>
            <a:off x="739541" y="523133"/>
            <a:ext cx="9685500" cy="2994300"/>
          </a:xfrm>
          <a:prstGeom prst="rect">
            <a:avLst/>
          </a:prstGeom>
        </p:spPr>
        <p:txBody>
          <a:bodyPr spcFirstLastPara="1" wrap="square" lIns="243750" tIns="243750" rIns="243750" bIns="243750" anchor="ctr" anchorCtr="0"/>
          <a:lstStyle>
            <a:lvl1pPr lvl="0" rtl="0">
              <a:spcBef>
                <a:spcPts val="0"/>
              </a:spcBef>
              <a:spcAft>
                <a:spcPts val="0"/>
              </a:spcAft>
              <a:buClr>
                <a:srgbClr val="3A525F"/>
              </a:buClr>
              <a:buSzPts val="9600"/>
              <a:buFont typeface="Open Sans Light"/>
              <a:buNone/>
              <a:defRPr sz="9600">
                <a:solidFill>
                  <a:srgbClr val="3A525F"/>
                </a:solidFill>
                <a:latin typeface="Open Sans Light"/>
                <a:ea typeface="Open Sans Light"/>
                <a:cs typeface="Open Sans Light"/>
                <a:sym typeface="Open Sans Light"/>
              </a:defRPr>
            </a:lvl1pPr>
            <a:lvl2pPr lvl="1" rtl="0">
              <a:spcBef>
                <a:spcPts val="0"/>
              </a:spcBef>
              <a:spcAft>
                <a:spcPts val="0"/>
              </a:spcAft>
              <a:buClr>
                <a:srgbClr val="3A525F"/>
              </a:buClr>
              <a:buSzPts val="7500"/>
              <a:buNone/>
              <a:defRPr>
                <a:solidFill>
                  <a:srgbClr val="3A525F"/>
                </a:solidFill>
              </a:defRPr>
            </a:lvl2pPr>
            <a:lvl3pPr lvl="2" rtl="0">
              <a:spcBef>
                <a:spcPts val="0"/>
              </a:spcBef>
              <a:spcAft>
                <a:spcPts val="0"/>
              </a:spcAft>
              <a:buClr>
                <a:srgbClr val="3A525F"/>
              </a:buClr>
              <a:buSzPts val="7500"/>
              <a:buNone/>
              <a:defRPr>
                <a:solidFill>
                  <a:srgbClr val="3A525F"/>
                </a:solidFill>
              </a:defRPr>
            </a:lvl3pPr>
            <a:lvl4pPr lvl="3" rtl="0">
              <a:spcBef>
                <a:spcPts val="0"/>
              </a:spcBef>
              <a:spcAft>
                <a:spcPts val="0"/>
              </a:spcAft>
              <a:buClr>
                <a:srgbClr val="3A525F"/>
              </a:buClr>
              <a:buSzPts val="7500"/>
              <a:buNone/>
              <a:defRPr>
                <a:solidFill>
                  <a:srgbClr val="3A525F"/>
                </a:solidFill>
              </a:defRPr>
            </a:lvl4pPr>
            <a:lvl5pPr lvl="4" rtl="0">
              <a:spcBef>
                <a:spcPts val="0"/>
              </a:spcBef>
              <a:spcAft>
                <a:spcPts val="0"/>
              </a:spcAft>
              <a:buClr>
                <a:srgbClr val="3A525F"/>
              </a:buClr>
              <a:buSzPts val="7500"/>
              <a:buNone/>
              <a:defRPr>
                <a:solidFill>
                  <a:srgbClr val="3A525F"/>
                </a:solidFill>
              </a:defRPr>
            </a:lvl5pPr>
            <a:lvl6pPr lvl="5" rtl="0">
              <a:spcBef>
                <a:spcPts val="0"/>
              </a:spcBef>
              <a:spcAft>
                <a:spcPts val="0"/>
              </a:spcAft>
              <a:buClr>
                <a:srgbClr val="3A525F"/>
              </a:buClr>
              <a:buSzPts val="7500"/>
              <a:buNone/>
              <a:defRPr>
                <a:solidFill>
                  <a:srgbClr val="3A525F"/>
                </a:solidFill>
              </a:defRPr>
            </a:lvl6pPr>
            <a:lvl7pPr lvl="6" rtl="0">
              <a:spcBef>
                <a:spcPts val="0"/>
              </a:spcBef>
              <a:spcAft>
                <a:spcPts val="0"/>
              </a:spcAft>
              <a:buClr>
                <a:srgbClr val="3A525F"/>
              </a:buClr>
              <a:buSzPts val="7500"/>
              <a:buNone/>
              <a:defRPr>
                <a:solidFill>
                  <a:srgbClr val="3A525F"/>
                </a:solidFill>
              </a:defRPr>
            </a:lvl7pPr>
            <a:lvl8pPr lvl="7" rtl="0">
              <a:spcBef>
                <a:spcPts val="0"/>
              </a:spcBef>
              <a:spcAft>
                <a:spcPts val="0"/>
              </a:spcAft>
              <a:buClr>
                <a:srgbClr val="3A525F"/>
              </a:buClr>
              <a:buSzPts val="7500"/>
              <a:buNone/>
              <a:defRPr>
                <a:solidFill>
                  <a:srgbClr val="3A525F"/>
                </a:solidFill>
              </a:defRPr>
            </a:lvl8pPr>
            <a:lvl9pPr lvl="8" rtl="0">
              <a:spcBef>
                <a:spcPts val="0"/>
              </a:spcBef>
              <a:spcAft>
                <a:spcPts val="0"/>
              </a:spcAft>
              <a:buClr>
                <a:srgbClr val="3A525F"/>
              </a:buClr>
              <a:buSzPts val="7500"/>
              <a:buNone/>
              <a:defRPr>
                <a:solidFill>
                  <a:srgbClr val="3A525F"/>
                </a:solidFill>
              </a:defRPr>
            </a:lvl9pPr>
          </a:lstStyle>
          <a:p>
            <a:endParaRPr/>
          </a:p>
        </p:txBody>
      </p:sp>
      <p:sp>
        <p:nvSpPr>
          <p:cNvPr id="400" name="Shape 400"/>
          <p:cNvSpPr txBox="1">
            <a:spLocks noGrp="1"/>
          </p:cNvSpPr>
          <p:nvPr>
            <p:ph type="body" idx="1"/>
          </p:nvPr>
        </p:nvSpPr>
        <p:spPr>
          <a:xfrm>
            <a:off x="739541" y="4306400"/>
            <a:ext cx="9685500" cy="8741700"/>
          </a:xfrm>
          <a:prstGeom prst="rect">
            <a:avLst/>
          </a:prstGeom>
        </p:spPr>
        <p:txBody>
          <a:bodyPr spcFirstLastPara="1" wrap="square" lIns="243750" tIns="243750" rIns="243750" bIns="243750" anchor="t" anchorCtr="0"/>
          <a:lstStyle>
            <a:lvl1pPr marL="457200" lvl="0" indent="-431800" rtl="0">
              <a:spcBef>
                <a:spcPts val="0"/>
              </a:spcBef>
              <a:spcAft>
                <a:spcPts val="0"/>
              </a:spcAft>
              <a:buClr>
                <a:srgbClr val="6F7070"/>
              </a:buClr>
              <a:buSzPts val="3200"/>
              <a:buFont typeface="Open Sans"/>
              <a:buChar char="●"/>
              <a:defRPr sz="3200">
                <a:solidFill>
                  <a:srgbClr val="6F7070"/>
                </a:solidFill>
                <a:latin typeface="Open Sans"/>
                <a:ea typeface="Open Sans"/>
                <a:cs typeface="Open Sans"/>
                <a:sym typeface="Open Sans"/>
              </a:defRPr>
            </a:lvl1pPr>
            <a:lvl2pPr marL="914400" lvl="1"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2pPr>
            <a:lvl3pPr marL="1371600" lvl="2"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3pPr>
            <a:lvl4pPr marL="1828800" lvl="3"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4pPr>
            <a:lvl5pPr marL="2286000" lvl="4"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5pPr>
            <a:lvl6pPr marL="2743200" lvl="5"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6pPr>
            <a:lvl7pPr marL="3200400" lvl="6"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7pPr>
            <a:lvl8pPr marL="3657600" lvl="7"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8pPr>
            <a:lvl9pPr marL="4114800" lvl="8" indent="-400050" rtl="0">
              <a:spcBef>
                <a:spcPts val="4300"/>
              </a:spcBef>
              <a:spcAft>
                <a:spcPts val="4300"/>
              </a:spcAft>
              <a:buClr>
                <a:srgbClr val="6F7070"/>
              </a:buClr>
              <a:buSzPts val="2700"/>
              <a:buFont typeface="Open Sans"/>
              <a:buChar char="■"/>
              <a:defRPr sz="2700">
                <a:solidFill>
                  <a:srgbClr val="6F7070"/>
                </a:solidFill>
                <a:latin typeface="Open Sans"/>
                <a:ea typeface="Open Sans"/>
                <a:cs typeface="Open Sans"/>
                <a:sym typeface="Open Sans"/>
              </a:defRPr>
            </a:lvl9pPr>
          </a:lstStyle>
          <a:p>
            <a:endParaRPr/>
          </a:p>
        </p:txBody>
      </p:sp>
      <p:pic>
        <p:nvPicPr>
          <p:cNvPr id="401" name="Shape 401" descr="iphone-7.png"/>
          <p:cNvPicPr preferRelativeResize="0"/>
          <p:nvPr/>
        </p:nvPicPr>
        <p:blipFill>
          <a:blip r:embed="rId3">
            <a:alphaModFix/>
          </a:blip>
          <a:stretch>
            <a:fillRect/>
          </a:stretch>
        </p:blipFill>
        <p:spPr>
          <a:xfrm>
            <a:off x="17579354" y="1043667"/>
            <a:ext cx="6656001" cy="11411789"/>
          </a:xfrm>
          <a:prstGeom prst="rect">
            <a:avLst/>
          </a:prstGeom>
          <a:noFill/>
          <a:ln>
            <a:noFill/>
          </a:ln>
        </p:spPr>
      </p:pic>
      <p:pic>
        <p:nvPicPr>
          <p:cNvPr id="402" name="Shape 402" descr="pixel-floor.png"/>
          <p:cNvPicPr preferRelativeResize="0"/>
          <p:nvPr/>
        </p:nvPicPr>
        <p:blipFill>
          <a:blip r:embed="rId4">
            <a:alphaModFix/>
          </a:blip>
          <a:stretch>
            <a:fillRect/>
          </a:stretch>
        </p:blipFill>
        <p:spPr>
          <a:xfrm>
            <a:off x="12205354" y="1154098"/>
            <a:ext cx="5889765" cy="11191015"/>
          </a:xfrm>
          <a:prstGeom prst="rect">
            <a:avLst/>
          </a:prstGeom>
          <a:noFill/>
          <a:ln>
            <a:noFill/>
          </a:ln>
        </p:spPr>
      </p:pic>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and iPhone + Android 1">
  <p:cSld name="CUSTOM_2_1_2_1_1">
    <p:bg>
      <p:bgPr>
        <a:solidFill>
          <a:srgbClr val="3A525F"/>
        </a:solidFill>
        <a:effectLst/>
      </p:bgPr>
    </p:bg>
    <p:spTree>
      <p:nvGrpSpPr>
        <p:cNvPr id="1" name="Shape 403"/>
        <p:cNvGrpSpPr/>
        <p:nvPr/>
      </p:nvGrpSpPr>
      <p:grpSpPr>
        <a:xfrm>
          <a:off x="0" y="0"/>
          <a:ext cx="0" cy="0"/>
          <a:chOff x="0" y="0"/>
          <a:chExt cx="0" cy="0"/>
        </a:xfrm>
      </p:grpSpPr>
      <p:sp>
        <p:nvSpPr>
          <p:cNvPr id="404" name="Shape 404"/>
          <p:cNvSpPr/>
          <p:nvPr/>
        </p:nvSpPr>
        <p:spPr>
          <a:xfrm flipH="1">
            <a:off x="225" y="0"/>
            <a:ext cx="11164200" cy="13716000"/>
          </a:xfrm>
          <a:prstGeom prst="rect">
            <a:avLst/>
          </a:prstGeom>
          <a:solidFill>
            <a:srgbClr val="F9FCFF"/>
          </a:solidFill>
          <a:ln>
            <a:noFill/>
          </a:ln>
        </p:spPr>
        <p:txBody>
          <a:bodyPr spcFirstLastPara="1" wrap="square" lIns="243750" tIns="243750" rIns="243750" bIns="243750" anchor="ctr" anchorCtr="0">
            <a:noAutofit/>
          </a:bodyPr>
          <a:lstStyle/>
          <a:p>
            <a:pPr marL="0" lvl="0" indent="0">
              <a:spcBef>
                <a:spcPts val="0"/>
              </a:spcBef>
              <a:spcAft>
                <a:spcPts val="0"/>
              </a:spcAft>
              <a:buNone/>
            </a:pPr>
            <a:endParaRPr/>
          </a:p>
        </p:txBody>
      </p:sp>
      <p:sp>
        <p:nvSpPr>
          <p:cNvPr id="405" name="Shape 405"/>
          <p:cNvSpPr/>
          <p:nvPr/>
        </p:nvSpPr>
        <p:spPr>
          <a:xfrm>
            <a:off x="11164433" y="0"/>
            <a:ext cx="301500" cy="137160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243750" tIns="121850" rIns="243750" bIns="121850" anchor="ctr" anchorCtr="0">
            <a:noAutofit/>
          </a:bodyPr>
          <a:lstStyle/>
          <a:p>
            <a:pPr marL="0" marR="0" lvl="0" indent="0" algn="ctr" rtl="0">
              <a:spcBef>
                <a:spcPts val="0"/>
              </a:spcBef>
              <a:spcAft>
                <a:spcPts val="0"/>
              </a:spcAft>
              <a:buNone/>
            </a:pPr>
            <a:endParaRPr sz="4800">
              <a:solidFill>
                <a:srgbClr val="FFFFFF"/>
              </a:solidFill>
              <a:latin typeface="Calibri"/>
              <a:ea typeface="Calibri"/>
              <a:cs typeface="Calibri"/>
              <a:sym typeface="Calibri"/>
            </a:endParaRPr>
          </a:p>
        </p:txBody>
      </p:sp>
      <p:pic>
        <p:nvPicPr>
          <p:cNvPr id="406" name="Shape 406"/>
          <p:cNvPicPr preferRelativeResize="0"/>
          <p:nvPr/>
        </p:nvPicPr>
        <p:blipFill>
          <a:blip r:embed="rId2">
            <a:alphaModFix/>
          </a:blip>
          <a:stretch>
            <a:fillRect/>
          </a:stretch>
        </p:blipFill>
        <p:spPr>
          <a:xfrm>
            <a:off x="21075444" y="12635267"/>
            <a:ext cx="2925309" cy="678158"/>
          </a:xfrm>
          <a:prstGeom prst="rect">
            <a:avLst/>
          </a:prstGeom>
          <a:noFill/>
          <a:ln>
            <a:noFill/>
          </a:ln>
        </p:spPr>
      </p:pic>
      <p:sp>
        <p:nvSpPr>
          <p:cNvPr id="407" name="Shape 407"/>
          <p:cNvSpPr txBox="1">
            <a:spLocks noGrp="1"/>
          </p:cNvSpPr>
          <p:nvPr>
            <p:ph type="title"/>
          </p:nvPr>
        </p:nvSpPr>
        <p:spPr>
          <a:xfrm>
            <a:off x="739541" y="523133"/>
            <a:ext cx="9685500" cy="2994300"/>
          </a:xfrm>
          <a:prstGeom prst="rect">
            <a:avLst/>
          </a:prstGeom>
        </p:spPr>
        <p:txBody>
          <a:bodyPr spcFirstLastPara="1" wrap="square" lIns="243750" tIns="243750" rIns="243750" bIns="243750" anchor="ctr" anchorCtr="0"/>
          <a:lstStyle>
            <a:lvl1pPr lvl="0" rtl="0">
              <a:spcBef>
                <a:spcPts val="0"/>
              </a:spcBef>
              <a:spcAft>
                <a:spcPts val="0"/>
              </a:spcAft>
              <a:buClr>
                <a:srgbClr val="3A525F"/>
              </a:buClr>
              <a:buSzPts val="9600"/>
              <a:buFont typeface="Open Sans Light"/>
              <a:buNone/>
              <a:defRPr sz="9600">
                <a:solidFill>
                  <a:srgbClr val="3A525F"/>
                </a:solidFill>
                <a:latin typeface="Open Sans Light"/>
                <a:ea typeface="Open Sans Light"/>
                <a:cs typeface="Open Sans Light"/>
                <a:sym typeface="Open Sans Light"/>
              </a:defRPr>
            </a:lvl1pPr>
            <a:lvl2pPr lvl="1" rtl="0">
              <a:spcBef>
                <a:spcPts val="0"/>
              </a:spcBef>
              <a:spcAft>
                <a:spcPts val="0"/>
              </a:spcAft>
              <a:buClr>
                <a:srgbClr val="3A525F"/>
              </a:buClr>
              <a:buSzPts val="7500"/>
              <a:buNone/>
              <a:defRPr>
                <a:solidFill>
                  <a:srgbClr val="3A525F"/>
                </a:solidFill>
              </a:defRPr>
            </a:lvl2pPr>
            <a:lvl3pPr lvl="2" rtl="0">
              <a:spcBef>
                <a:spcPts val="0"/>
              </a:spcBef>
              <a:spcAft>
                <a:spcPts val="0"/>
              </a:spcAft>
              <a:buClr>
                <a:srgbClr val="3A525F"/>
              </a:buClr>
              <a:buSzPts val="7500"/>
              <a:buNone/>
              <a:defRPr>
                <a:solidFill>
                  <a:srgbClr val="3A525F"/>
                </a:solidFill>
              </a:defRPr>
            </a:lvl3pPr>
            <a:lvl4pPr lvl="3" rtl="0">
              <a:spcBef>
                <a:spcPts val="0"/>
              </a:spcBef>
              <a:spcAft>
                <a:spcPts val="0"/>
              </a:spcAft>
              <a:buClr>
                <a:srgbClr val="3A525F"/>
              </a:buClr>
              <a:buSzPts val="7500"/>
              <a:buNone/>
              <a:defRPr>
                <a:solidFill>
                  <a:srgbClr val="3A525F"/>
                </a:solidFill>
              </a:defRPr>
            </a:lvl4pPr>
            <a:lvl5pPr lvl="4" rtl="0">
              <a:spcBef>
                <a:spcPts val="0"/>
              </a:spcBef>
              <a:spcAft>
                <a:spcPts val="0"/>
              </a:spcAft>
              <a:buClr>
                <a:srgbClr val="3A525F"/>
              </a:buClr>
              <a:buSzPts val="7500"/>
              <a:buNone/>
              <a:defRPr>
                <a:solidFill>
                  <a:srgbClr val="3A525F"/>
                </a:solidFill>
              </a:defRPr>
            </a:lvl5pPr>
            <a:lvl6pPr lvl="5" rtl="0">
              <a:spcBef>
                <a:spcPts val="0"/>
              </a:spcBef>
              <a:spcAft>
                <a:spcPts val="0"/>
              </a:spcAft>
              <a:buClr>
                <a:srgbClr val="3A525F"/>
              </a:buClr>
              <a:buSzPts val="7500"/>
              <a:buNone/>
              <a:defRPr>
                <a:solidFill>
                  <a:srgbClr val="3A525F"/>
                </a:solidFill>
              </a:defRPr>
            </a:lvl6pPr>
            <a:lvl7pPr lvl="6" rtl="0">
              <a:spcBef>
                <a:spcPts val="0"/>
              </a:spcBef>
              <a:spcAft>
                <a:spcPts val="0"/>
              </a:spcAft>
              <a:buClr>
                <a:srgbClr val="3A525F"/>
              </a:buClr>
              <a:buSzPts val="7500"/>
              <a:buNone/>
              <a:defRPr>
                <a:solidFill>
                  <a:srgbClr val="3A525F"/>
                </a:solidFill>
              </a:defRPr>
            </a:lvl7pPr>
            <a:lvl8pPr lvl="7" rtl="0">
              <a:spcBef>
                <a:spcPts val="0"/>
              </a:spcBef>
              <a:spcAft>
                <a:spcPts val="0"/>
              </a:spcAft>
              <a:buClr>
                <a:srgbClr val="3A525F"/>
              </a:buClr>
              <a:buSzPts val="7500"/>
              <a:buNone/>
              <a:defRPr>
                <a:solidFill>
                  <a:srgbClr val="3A525F"/>
                </a:solidFill>
              </a:defRPr>
            </a:lvl8pPr>
            <a:lvl9pPr lvl="8" rtl="0">
              <a:spcBef>
                <a:spcPts val="0"/>
              </a:spcBef>
              <a:spcAft>
                <a:spcPts val="0"/>
              </a:spcAft>
              <a:buClr>
                <a:srgbClr val="3A525F"/>
              </a:buClr>
              <a:buSzPts val="7500"/>
              <a:buNone/>
              <a:defRPr>
                <a:solidFill>
                  <a:srgbClr val="3A525F"/>
                </a:solidFill>
              </a:defRPr>
            </a:lvl9pPr>
          </a:lstStyle>
          <a:p>
            <a:endParaRPr/>
          </a:p>
        </p:txBody>
      </p:sp>
      <p:sp>
        <p:nvSpPr>
          <p:cNvPr id="408" name="Shape 408"/>
          <p:cNvSpPr txBox="1">
            <a:spLocks noGrp="1"/>
          </p:cNvSpPr>
          <p:nvPr>
            <p:ph type="body" idx="1"/>
          </p:nvPr>
        </p:nvSpPr>
        <p:spPr>
          <a:xfrm>
            <a:off x="739541" y="4306400"/>
            <a:ext cx="9685500" cy="8741700"/>
          </a:xfrm>
          <a:prstGeom prst="rect">
            <a:avLst/>
          </a:prstGeom>
        </p:spPr>
        <p:txBody>
          <a:bodyPr spcFirstLastPara="1" wrap="square" lIns="243750" tIns="243750" rIns="243750" bIns="243750" anchor="t" anchorCtr="0"/>
          <a:lstStyle>
            <a:lvl1pPr marL="457200" lvl="0" indent="-431800" rtl="0">
              <a:spcBef>
                <a:spcPts val="0"/>
              </a:spcBef>
              <a:spcAft>
                <a:spcPts val="0"/>
              </a:spcAft>
              <a:buClr>
                <a:srgbClr val="6F7070"/>
              </a:buClr>
              <a:buSzPts val="3200"/>
              <a:buFont typeface="Open Sans"/>
              <a:buChar char="●"/>
              <a:defRPr sz="3200">
                <a:solidFill>
                  <a:srgbClr val="6F7070"/>
                </a:solidFill>
                <a:latin typeface="Open Sans"/>
                <a:ea typeface="Open Sans"/>
                <a:cs typeface="Open Sans"/>
                <a:sym typeface="Open Sans"/>
              </a:defRPr>
            </a:lvl1pPr>
            <a:lvl2pPr marL="914400" lvl="1"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2pPr>
            <a:lvl3pPr marL="1371600" lvl="2"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3pPr>
            <a:lvl4pPr marL="1828800" lvl="3"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4pPr>
            <a:lvl5pPr marL="2286000" lvl="4"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5pPr>
            <a:lvl6pPr marL="2743200" lvl="5"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6pPr>
            <a:lvl7pPr marL="3200400" lvl="6"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7pPr>
            <a:lvl8pPr marL="3657600" lvl="7"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8pPr>
            <a:lvl9pPr marL="4114800" lvl="8" indent="-400050" rtl="0">
              <a:spcBef>
                <a:spcPts val="4300"/>
              </a:spcBef>
              <a:spcAft>
                <a:spcPts val="4300"/>
              </a:spcAft>
              <a:buClr>
                <a:srgbClr val="6F7070"/>
              </a:buClr>
              <a:buSzPts val="2700"/>
              <a:buFont typeface="Open Sans"/>
              <a:buChar char="■"/>
              <a:defRPr sz="2700">
                <a:solidFill>
                  <a:srgbClr val="6F7070"/>
                </a:solidFill>
                <a:latin typeface="Open Sans"/>
                <a:ea typeface="Open Sans"/>
                <a:cs typeface="Open Sans"/>
                <a:sym typeface="Open Sans"/>
              </a:defRPr>
            </a:lvl9pPr>
          </a:lstStyle>
          <a:p>
            <a:endParaRPr/>
          </a:p>
        </p:txBody>
      </p:sp>
      <p:pic>
        <p:nvPicPr>
          <p:cNvPr id="409" name="Shape 409" descr="iphone-7.png"/>
          <p:cNvPicPr preferRelativeResize="0"/>
          <p:nvPr/>
        </p:nvPicPr>
        <p:blipFill>
          <a:blip r:embed="rId3">
            <a:alphaModFix/>
          </a:blip>
          <a:stretch>
            <a:fillRect/>
          </a:stretch>
        </p:blipFill>
        <p:spPr>
          <a:xfrm>
            <a:off x="17579354" y="1043667"/>
            <a:ext cx="6656001" cy="11411789"/>
          </a:xfrm>
          <a:prstGeom prst="rect">
            <a:avLst/>
          </a:prstGeom>
          <a:noFill/>
          <a:ln>
            <a:noFill/>
          </a:ln>
        </p:spPr>
      </p:pic>
      <p:pic>
        <p:nvPicPr>
          <p:cNvPr id="410" name="Shape 410" descr="pixel-floor.png"/>
          <p:cNvPicPr preferRelativeResize="0"/>
          <p:nvPr/>
        </p:nvPicPr>
        <p:blipFill>
          <a:blip r:embed="rId4">
            <a:alphaModFix/>
          </a:blip>
          <a:stretch>
            <a:fillRect/>
          </a:stretch>
        </p:blipFill>
        <p:spPr>
          <a:xfrm>
            <a:off x="12205354" y="1154098"/>
            <a:ext cx="5889765" cy="11191015"/>
          </a:xfrm>
          <a:prstGeom prst="rect">
            <a:avLst/>
          </a:prstGeom>
          <a:noFill/>
          <a:ln>
            <a:noFill/>
          </a:ln>
        </p:spPr>
      </p:pic>
    </p:spTree>
  </p:cSld>
  <p:clrMapOvr>
    <a:masterClrMapping/>
  </p:clrMapOvr>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and iPhone + Android 1 1">
  <p:cSld name="CUSTOM_2_1_2_1_1_1">
    <p:bg>
      <p:bgPr>
        <a:solidFill>
          <a:srgbClr val="F9FCFF">
            <a:alpha val="78850"/>
          </a:srgbClr>
        </a:solidFill>
        <a:effectLst/>
      </p:bgPr>
    </p:bg>
    <p:spTree>
      <p:nvGrpSpPr>
        <p:cNvPr id="1" name="Shape 411"/>
        <p:cNvGrpSpPr/>
        <p:nvPr/>
      </p:nvGrpSpPr>
      <p:grpSpPr>
        <a:xfrm>
          <a:off x="0" y="0"/>
          <a:ext cx="0" cy="0"/>
          <a:chOff x="0" y="0"/>
          <a:chExt cx="0" cy="0"/>
        </a:xfrm>
      </p:grpSpPr>
      <p:sp>
        <p:nvSpPr>
          <p:cNvPr id="412" name="Shape 412"/>
          <p:cNvSpPr/>
          <p:nvPr/>
        </p:nvSpPr>
        <p:spPr>
          <a:xfrm flipH="1">
            <a:off x="225" y="0"/>
            <a:ext cx="11164200" cy="13716000"/>
          </a:xfrm>
          <a:prstGeom prst="rect">
            <a:avLst/>
          </a:prstGeom>
          <a:solidFill>
            <a:srgbClr val="3A525F"/>
          </a:solidFill>
          <a:ln>
            <a:noFill/>
          </a:ln>
        </p:spPr>
        <p:txBody>
          <a:bodyPr spcFirstLastPara="1" wrap="square" lIns="243750" tIns="243750" rIns="243750" bIns="243750" anchor="ctr" anchorCtr="0">
            <a:noAutofit/>
          </a:bodyPr>
          <a:lstStyle/>
          <a:p>
            <a:pPr marL="0" lvl="0" indent="0">
              <a:spcBef>
                <a:spcPts val="0"/>
              </a:spcBef>
              <a:spcAft>
                <a:spcPts val="0"/>
              </a:spcAft>
              <a:buNone/>
            </a:pPr>
            <a:endParaRPr/>
          </a:p>
        </p:txBody>
      </p:sp>
      <p:sp>
        <p:nvSpPr>
          <p:cNvPr id="413" name="Shape 413"/>
          <p:cNvSpPr/>
          <p:nvPr/>
        </p:nvSpPr>
        <p:spPr>
          <a:xfrm>
            <a:off x="11164433" y="0"/>
            <a:ext cx="301500" cy="137160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243750" tIns="121850" rIns="243750" bIns="121850" anchor="ctr" anchorCtr="0">
            <a:noAutofit/>
          </a:bodyPr>
          <a:lstStyle/>
          <a:p>
            <a:pPr marL="0" marR="0" lvl="0" indent="0" algn="ctr" rtl="0">
              <a:spcBef>
                <a:spcPts val="0"/>
              </a:spcBef>
              <a:spcAft>
                <a:spcPts val="0"/>
              </a:spcAft>
              <a:buNone/>
            </a:pPr>
            <a:endParaRPr sz="4800">
              <a:solidFill>
                <a:srgbClr val="FFFFFF"/>
              </a:solidFill>
              <a:latin typeface="Calibri"/>
              <a:ea typeface="Calibri"/>
              <a:cs typeface="Calibri"/>
              <a:sym typeface="Calibri"/>
            </a:endParaRPr>
          </a:p>
        </p:txBody>
      </p:sp>
      <p:sp>
        <p:nvSpPr>
          <p:cNvPr id="414" name="Shape 414"/>
          <p:cNvSpPr txBox="1">
            <a:spLocks noGrp="1"/>
          </p:cNvSpPr>
          <p:nvPr>
            <p:ph type="title"/>
          </p:nvPr>
        </p:nvSpPr>
        <p:spPr>
          <a:xfrm>
            <a:off x="739541" y="523133"/>
            <a:ext cx="9685500" cy="2994300"/>
          </a:xfrm>
          <a:prstGeom prst="rect">
            <a:avLst/>
          </a:prstGeom>
        </p:spPr>
        <p:txBody>
          <a:bodyPr spcFirstLastPara="1" wrap="square" lIns="243750" tIns="243750" rIns="243750" bIns="243750" anchor="ctr" anchorCtr="0"/>
          <a:lstStyle>
            <a:lvl1pPr lvl="0" rtl="0">
              <a:spcBef>
                <a:spcPts val="0"/>
              </a:spcBef>
              <a:spcAft>
                <a:spcPts val="0"/>
              </a:spcAft>
              <a:buClr>
                <a:srgbClr val="F9FCFF"/>
              </a:buClr>
              <a:buSzPts val="9600"/>
              <a:buFont typeface="Open Sans Light"/>
              <a:buNone/>
              <a:defRPr sz="9600">
                <a:solidFill>
                  <a:srgbClr val="F9FCFF"/>
                </a:solidFill>
                <a:latin typeface="Open Sans Light"/>
                <a:ea typeface="Open Sans Light"/>
                <a:cs typeface="Open Sans Light"/>
                <a:sym typeface="Open Sans Light"/>
              </a:defRPr>
            </a:lvl1pPr>
            <a:lvl2pPr lvl="1" rtl="0">
              <a:spcBef>
                <a:spcPts val="0"/>
              </a:spcBef>
              <a:spcAft>
                <a:spcPts val="0"/>
              </a:spcAft>
              <a:buClr>
                <a:srgbClr val="F9FCFF"/>
              </a:buClr>
              <a:buSzPts val="7500"/>
              <a:buNone/>
              <a:defRPr>
                <a:solidFill>
                  <a:srgbClr val="F9FCFF"/>
                </a:solidFill>
              </a:defRPr>
            </a:lvl2pPr>
            <a:lvl3pPr lvl="2" rtl="0">
              <a:spcBef>
                <a:spcPts val="0"/>
              </a:spcBef>
              <a:spcAft>
                <a:spcPts val="0"/>
              </a:spcAft>
              <a:buClr>
                <a:srgbClr val="F9FCFF"/>
              </a:buClr>
              <a:buSzPts val="7500"/>
              <a:buNone/>
              <a:defRPr>
                <a:solidFill>
                  <a:srgbClr val="F9FCFF"/>
                </a:solidFill>
              </a:defRPr>
            </a:lvl3pPr>
            <a:lvl4pPr lvl="3" rtl="0">
              <a:spcBef>
                <a:spcPts val="0"/>
              </a:spcBef>
              <a:spcAft>
                <a:spcPts val="0"/>
              </a:spcAft>
              <a:buClr>
                <a:srgbClr val="F9FCFF"/>
              </a:buClr>
              <a:buSzPts val="7500"/>
              <a:buNone/>
              <a:defRPr>
                <a:solidFill>
                  <a:srgbClr val="F9FCFF"/>
                </a:solidFill>
              </a:defRPr>
            </a:lvl4pPr>
            <a:lvl5pPr lvl="4" rtl="0">
              <a:spcBef>
                <a:spcPts val="0"/>
              </a:spcBef>
              <a:spcAft>
                <a:spcPts val="0"/>
              </a:spcAft>
              <a:buClr>
                <a:srgbClr val="F9FCFF"/>
              </a:buClr>
              <a:buSzPts val="7500"/>
              <a:buNone/>
              <a:defRPr>
                <a:solidFill>
                  <a:srgbClr val="F9FCFF"/>
                </a:solidFill>
              </a:defRPr>
            </a:lvl5pPr>
            <a:lvl6pPr lvl="5" rtl="0">
              <a:spcBef>
                <a:spcPts val="0"/>
              </a:spcBef>
              <a:spcAft>
                <a:spcPts val="0"/>
              </a:spcAft>
              <a:buClr>
                <a:srgbClr val="F9FCFF"/>
              </a:buClr>
              <a:buSzPts val="7500"/>
              <a:buNone/>
              <a:defRPr>
                <a:solidFill>
                  <a:srgbClr val="F9FCFF"/>
                </a:solidFill>
              </a:defRPr>
            </a:lvl6pPr>
            <a:lvl7pPr lvl="6" rtl="0">
              <a:spcBef>
                <a:spcPts val="0"/>
              </a:spcBef>
              <a:spcAft>
                <a:spcPts val="0"/>
              </a:spcAft>
              <a:buClr>
                <a:srgbClr val="F9FCFF"/>
              </a:buClr>
              <a:buSzPts val="7500"/>
              <a:buNone/>
              <a:defRPr>
                <a:solidFill>
                  <a:srgbClr val="F9FCFF"/>
                </a:solidFill>
              </a:defRPr>
            </a:lvl7pPr>
            <a:lvl8pPr lvl="7" rtl="0">
              <a:spcBef>
                <a:spcPts val="0"/>
              </a:spcBef>
              <a:spcAft>
                <a:spcPts val="0"/>
              </a:spcAft>
              <a:buClr>
                <a:srgbClr val="F9FCFF"/>
              </a:buClr>
              <a:buSzPts val="7500"/>
              <a:buNone/>
              <a:defRPr>
                <a:solidFill>
                  <a:srgbClr val="F9FCFF"/>
                </a:solidFill>
              </a:defRPr>
            </a:lvl8pPr>
            <a:lvl9pPr lvl="8" rtl="0">
              <a:spcBef>
                <a:spcPts val="0"/>
              </a:spcBef>
              <a:spcAft>
                <a:spcPts val="0"/>
              </a:spcAft>
              <a:buClr>
                <a:srgbClr val="F9FCFF"/>
              </a:buClr>
              <a:buSzPts val="7500"/>
              <a:buNone/>
              <a:defRPr>
                <a:solidFill>
                  <a:srgbClr val="F9FCFF"/>
                </a:solidFill>
              </a:defRPr>
            </a:lvl9pPr>
          </a:lstStyle>
          <a:p>
            <a:endParaRPr/>
          </a:p>
        </p:txBody>
      </p:sp>
      <p:sp>
        <p:nvSpPr>
          <p:cNvPr id="415" name="Shape 415"/>
          <p:cNvSpPr txBox="1">
            <a:spLocks noGrp="1"/>
          </p:cNvSpPr>
          <p:nvPr>
            <p:ph type="body" idx="1"/>
          </p:nvPr>
        </p:nvSpPr>
        <p:spPr>
          <a:xfrm>
            <a:off x="739541" y="4306400"/>
            <a:ext cx="9685500" cy="8741700"/>
          </a:xfrm>
          <a:prstGeom prst="rect">
            <a:avLst/>
          </a:prstGeom>
        </p:spPr>
        <p:txBody>
          <a:bodyPr spcFirstLastPara="1" wrap="square" lIns="243750" tIns="243750" rIns="243750" bIns="243750" anchor="t" anchorCtr="0"/>
          <a:lstStyle>
            <a:lvl1pPr marL="457200" lvl="0" indent="-431800" rtl="0">
              <a:spcBef>
                <a:spcPts val="0"/>
              </a:spcBef>
              <a:spcAft>
                <a:spcPts val="0"/>
              </a:spcAft>
              <a:buClr>
                <a:srgbClr val="F9FCFF"/>
              </a:buClr>
              <a:buSzPts val="3200"/>
              <a:buFont typeface="Open Sans"/>
              <a:buChar char="●"/>
              <a:defRPr sz="3200">
                <a:solidFill>
                  <a:srgbClr val="F9FCFF"/>
                </a:solidFill>
                <a:latin typeface="Open Sans"/>
                <a:ea typeface="Open Sans"/>
                <a:cs typeface="Open Sans"/>
                <a:sym typeface="Open Sans"/>
              </a:defRPr>
            </a:lvl1pPr>
            <a:lvl2pPr marL="914400" lvl="1" indent="-400050" rtl="0">
              <a:spcBef>
                <a:spcPts val="4300"/>
              </a:spcBef>
              <a:spcAft>
                <a:spcPts val="0"/>
              </a:spcAft>
              <a:buClr>
                <a:srgbClr val="F9FCFF"/>
              </a:buClr>
              <a:buSzPts val="2700"/>
              <a:buFont typeface="Open Sans"/>
              <a:buChar char="○"/>
              <a:defRPr sz="2700">
                <a:solidFill>
                  <a:srgbClr val="F9FCFF"/>
                </a:solidFill>
                <a:latin typeface="Open Sans"/>
                <a:ea typeface="Open Sans"/>
                <a:cs typeface="Open Sans"/>
                <a:sym typeface="Open Sans"/>
              </a:defRPr>
            </a:lvl2pPr>
            <a:lvl3pPr marL="1371600" lvl="2" indent="-400050" rtl="0">
              <a:spcBef>
                <a:spcPts val="4300"/>
              </a:spcBef>
              <a:spcAft>
                <a:spcPts val="0"/>
              </a:spcAft>
              <a:buClr>
                <a:srgbClr val="F9FCFF"/>
              </a:buClr>
              <a:buSzPts val="2700"/>
              <a:buFont typeface="Open Sans"/>
              <a:buChar char="■"/>
              <a:defRPr sz="2700">
                <a:solidFill>
                  <a:srgbClr val="F9FCFF"/>
                </a:solidFill>
                <a:latin typeface="Open Sans"/>
                <a:ea typeface="Open Sans"/>
                <a:cs typeface="Open Sans"/>
                <a:sym typeface="Open Sans"/>
              </a:defRPr>
            </a:lvl3pPr>
            <a:lvl4pPr marL="1828800" lvl="3" indent="-400050" rtl="0">
              <a:spcBef>
                <a:spcPts val="4300"/>
              </a:spcBef>
              <a:spcAft>
                <a:spcPts val="0"/>
              </a:spcAft>
              <a:buClr>
                <a:srgbClr val="F9FCFF"/>
              </a:buClr>
              <a:buSzPts val="2700"/>
              <a:buFont typeface="Open Sans"/>
              <a:buChar char="●"/>
              <a:defRPr sz="2700">
                <a:solidFill>
                  <a:srgbClr val="F9FCFF"/>
                </a:solidFill>
                <a:latin typeface="Open Sans"/>
                <a:ea typeface="Open Sans"/>
                <a:cs typeface="Open Sans"/>
                <a:sym typeface="Open Sans"/>
              </a:defRPr>
            </a:lvl4pPr>
            <a:lvl5pPr marL="2286000" lvl="4" indent="-400050" rtl="0">
              <a:spcBef>
                <a:spcPts val="4300"/>
              </a:spcBef>
              <a:spcAft>
                <a:spcPts val="0"/>
              </a:spcAft>
              <a:buClr>
                <a:srgbClr val="F9FCFF"/>
              </a:buClr>
              <a:buSzPts val="2700"/>
              <a:buFont typeface="Open Sans"/>
              <a:buChar char="○"/>
              <a:defRPr sz="2700">
                <a:solidFill>
                  <a:srgbClr val="F9FCFF"/>
                </a:solidFill>
                <a:latin typeface="Open Sans"/>
                <a:ea typeface="Open Sans"/>
                <a:cs typeface="Open Sans"/>
                <a:sym typeface="Open Sans"/>
              </a:defRPr>
            </a:lvl5pPr>
            <a:lvl6pPr marL="2743200" lvl="5" indent="-400050" rtl="0">
              <a:spcBef>
                <a:spcPts val="4300"/>
              </a:spcBef>
              <a:spcAft>
                <a:spcPts val="0"/>
              </a:spcAft>
              <a:buClr>
                <a:srgbClr val="F9FCFF"/>
              </a:buClr>
              <a:buSzPts val="2700"/>
              <a:buFont typeface="Open Sans"/>
              <a:buChar char="■"/>
              <a:defRPr sz="2700">
                <a:solidFill>
                  <a:srgbClr val="F9FCFF"/>
                </a:solidFill>
                <a:latin typeface="Open Sans"/>
                <a:ea typeface="Open Sans"/>
                <a:cs typeface="Open Sans"/>
                <a:sym typeface="Open Sans"/>
              </a:defRPr>
            </a:lvl6pPr>
            <a:lvl7pPr marL="3200400" lvl="6" indent="-400050" rtl="0">
              <a:spcBef>
                <a:spcPts val="4300"/>
              </a:spcBef>
              <a:spcAft>
                <a:spcPts val="0"/>
              </a:spcAft>
              <a:buClr>
                <a:srgbClr val="F9FCFF"/>
              </a:buClr>
              <a:buSzPts val="2700"/>
              <a:buFont typeface="Open Sans"/>
              <a:buChar char="●"/>
              <a:defRPr sz="2700">
                <a:solidFill>
                  <a:srgbClr val="F9FCFF"/>
                </a:solidFill>
                <a:latin typeface="Open Sans"/>
                <a:ea typeface="Open Sans"/>
                <a:cs typeface="Open Sans"/>
                <a:sym typeface="Open Sans"/>
              </a:defRPr>
            </a:lvl7pPr>
            <a:lvl8pPr marL="3657600" lvl="7" indent="-400050" rtl="0">
              <a:spcBef>
                <a:spcPts val="4300"/>
              </a:spcBef>
              <a:spcAft>
                <a:spcPts val="0"/>
              </a:spcAft>
              <a:buClr>
                <a:srgbClr val="F9FCFF"/>
              </a:buClr>
              <a:buSzPts val="2700"/>
              <a:buFont typeface="Open Sans"/>
              <a:buChar char="○"/>
              <a:defRPr sz="2700">
                <a:solidFill>
                  <a:srgbClr val="F9FCFF"/>
                </a:solidFill>
                <a:latin typeface="Open Sans"/>
                <a:ea typeface="Open Sans"/>
                <a:cs typeface="Open Sans"/>
                <a:sym typeface="Open Sans"/>
              </a:defRPr>
            </a:lvl8pPr>
            <a:lvl9pPr marL="4114800" lvl="8" indent="-400050" rtl="0">
              <a:spcBef>
                <a:spcPts val="4300"/>
              </a:spcBef>
              <a:spcAft>
                <a:spcPts val="4300"/>
              </a:spcAft>
              <a:buClr>
                <a:srgbClr val="F9FCFF"/>
              </a:buClr>
              <a:buSzPts val="2700"/>
              <a:buFont typeface="Open Sans"/>
              <a:buChar char="■"/>
              <a:defRPr sz="2700">
                <a:solidFill>
                  <a:srgbClr val="F9FCFF"/>
                </a:solidFill>
                <a:latin typeface="Open Sans"/>
                <a:ea typeface="Open Sans"/>
                <a:cs typeface="Open Sans"/>
                <a:sym typeface="Open Sans"/>
              </a:defRPr>
            </a:lvl9pPr>
          </a:lstStyle>
          <a:p>
            <a:endParaRPr/>
          </a:p>
        </p:txBody>
      </p:sp>
      <p:pic>
        <p:nvPicPr>
          <p:cNvPr id="416" name="Shape 416" descr="biznessapps-dark-blue.png"/>
          <p:cNvPicPr preferRelativeResize="0"/>
          <p:nvPr/>
        </p:nvPicPr>
        <p:blipFill rotWithShape="1">
          <a:blip r:embed="rId2">
            <a:alphaModFix/>
          </a:blip>
          <a:srcRect l="-841" t="-1674" r="-4366" b="-24253"/>
          <a:stretch/>
        </p:blipFill>
        <p:spPr>
          <a:xfrm>
            <a:off x="21075444" y="12635267"/>
            <a:ext cx="3077665" cy="840133"/>
          </a:xfrm>
          <a:prstGeom prst="rect">
            <a:avLst/>
          </a:prstGeom>
          <a:noFill/>
          <a:ln>
            <a:noFill/>
          </a:ln>
        </p:spPr>
      </p:pic>
      <p:pic>
        <p:nvPicPr>
          <p:cNvPr id="417" name="Shape 417" descr="iphone-7.png"/>
          <p:cNvPicPr preferRelativeResize="0"/>
          <p:nvPr/>
        </p:nvPicPr>
        <p:blipFill>
          <a:blip r:embed="rId3">
            <a:alphaModFix/>
          </a:blip>
          <a:stretch>
            <a:fillRect/>
          </a:stretch>
        </p:blipFill>
        <p:spPr>
          <a:xfrm>
            <a:off x="17579354" y="1043667"/>
            <a:ext cx="6656001" cy="11411789"/>
          </a:xfrm>
          <a:prstGeom prst="rect">
            <a:avLst/>
          </a:prstGeom>
          <a:noFill/>
          <a:ln>
            <a:noFill/>
          </a:ln>
        </p:spPr>
      </p:pic>
      <p:pic>
        <p:nvPicPr>
          <p:cNvPr id="418" name="Shape 418" descr="pixel-floor.png"/>
          <p:cNvPicPr preferRelativeResize="0"/>
          <p:nvPr/>
        </p:nvPicPr>
        <p:blipFill>
          <a:blip r:embed="rId4">
            <a:alphaModFix/>
          </a:blip>
          <a:stretch>
            <a:fillRect/>
          </a:stretch>
        </p:blipFill>
        <p:spPr>
          <a:xfrm>
            <a:off x="12205354" y="1154098"/>
            <a:ext cx="5889765" cy="11191015"/>
          </a:xfrm>
          <a:prstGeom prst="rect">
            <a:avLst/>
          </a:prstGeom>
          <a:noFill/>
          <a:ln>
            <a:noFill/>
          </a:ln>
        </p:spPr>
      </p:pic>
    </p:spTree>
  </p:cSld>
  <p:clrMapOvr>
    <a:masterClrMapping/>
  </p:clrMapOvr>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and iPad">
  <p:cSld name="CUSTOM_2_1_1">
    <p:bg>
      <p:bgPr>
        <a:solidFill>
          <a:srgbClr val="3A525F"/>
        </a:solidFill>
        <a:effectLst/>
      </p:bgPr>
    </p:bg>
    <p:spTree>
      <p:nvGrpSpPr>
        <p:cNvPr id="1" name="Shape 419"/>
        <p:cNvGrpSpPr/>
        <p:nvPr/>
      </p:nvGrpSpPr>
      <p:grpSpPr>
        <a:xfrm>
          <a:off x="0" y="0"/>
          <a:ext cx="0" cy="0"/>
          <a:chOff x="0" y="0"/>
          <a:chExt cx="0" cy="0"/>
        </a:xfrm>
      </p:grpSpPr>
      <p:pic>
        <p:nvPicPr>
          <p:cNvPr id="420" name="Shape 420" descr="ipad.png"/>
          <p:cNvPicPr preferRelativeResize="0"/>
          <p:nvPr/>
        </p:nvPicPr>
        <p:blipFill>
          <a:blip r:embed="rId2">
            <a:alphaModFix/>
          </a:blip>
          <a:stretch>
            <a:fillRect/>
          </a:stretch>
        </p:blipFill>
        <p:spPr>
          <a:xfrm>
            <a:off x="13412506" y="727000"/>
            <a:ext cx="8860853" cy="11905158"/>
          </a:xfrm>
          <a:prstGeom prst="rect">
            <a:avLst/>
          </a:prstGeom>
          <a:noFill/>
          <a:ln>
            <a:noFill/>
          </a:ln>
        </p:spPr>
      </p:pic>
      <p:sp>
        <p:nvSpPr>
          <p:cNvPr id="421" name="Shape 421"/>
          <p:cNvSpPr/>
          <p:nvPr/>
        </p:nvSpPr>
        <p:spPr>
          <a:xfrm flipH="1">
            <a:off x="225" y="0"/>
            <a:ext cx="11164200" cy="13716000"/>
          </a:xfrm>
          <a:prstGeom prst="rect">
            <a:avLst/>
          </a:prstGeom>
          <a:solidFill>
            <a:srgbClr val="F9FCFF"/>
          </a:solidFill>
          <a:ln>
            <a:noFill/>
          </a:ln>
        </p:spPr>
        <p:txBody>
          <a:bodyPr spcFirstLastPara="1" wrap="square" lIns="243750" tIns="243750" rIns="243750" bIns="243750" anchor="ctr" anchorCtr="0">
            <a:noAutofit/>
          </a:bodyPr>
          <a:lstStyle/>
          <a:p>
            <a:pPr marL="0" lvl="0" indent="0">
              <a:spcBef>
                <a:spcPts val="0"/>
              </a:spcBef>
              <a:spcAft>
                <a:spcPts val="0"/>
              </a:spcAft>
              <a:buNone/>
            </a:pPr>
            <a:endParaRPr/>
          </a:p>
        </p:txBody>
      </p:sp>
      <p:sp>
        <p:nvSpPr>
          <p:cNvPr id="422" name="Shape 422"/>
          <p:cNvSpPr/>
          <p:nvPr/>
        </p:nvSpPr>
        <p:spPr>
          <a:xfrm>
            <a:off x="11164433" y="0"/>
            <a:ext cx="301500" cy="137160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243750" tIns="121850" rIns="243750" bIns="121850" anchor="ctr" anchorCtr="0">
            <a:noAutofit/>
          </a:bodyPr>
          <a:lstStyle/>
          <a:p>
            <a:pPr marL="0" marR="0" lvl="0" indent="0" algn="ctr" rtl="0">
              <a:spcBef>
                <a:spcPts val="0"/>
              </a:spcBef>
              <a:spcAft>
                <a:spcPts val="0"/>
              </a:spcAft>
              <a:buNone/>
            </a:pPr>
            <a:endParaRPr sz="4800">
              <a:solidFill>
                <a:srgbClr val="FFFFFF"/>
              </a:solidFill>
              <a:latin typeface="Calibri"/>
              <a:ea typeface="Calibri"/>
              <a:cs typeface="Calibri"/>
              <a:sym typeface="Calibri"/>
            </a:endParaRPr>
          </a:p>
        </p:txBody>
      </p:sp>
      <p:pic>
        <p:nvPicPr>
          <p:cNvPr id="423" name="Shape 423"/>
          <p:cNvPicPr preferRelativeResize="0"/>
          <p:nvPr/>
        </p:nvPicPr>
        <p:blipFill>
          <a:blip r:embed="rId3">
            <a:alphaModFix/>
          </a:blip>
          <a:stretch>
            <a:fillRect/>
          </a:stretch>
        </p:blipFill>
        <p:spPr>
          <a:xfrm>
            <a:off x="21075444" y="12635267"/>
            <a:ext cx="2925309" cy="678158"/>
          </a:xfrm>
          <a:prstGeom prst="rect">
            <a:avLst/>
          </a:prstGeom>
          <a:noFill/>
          <a:ln>
            <a:noFill/>
          </a:ln>
        </p:spPr>
      </p:pic>
      <p:sp>
        <p:nvSpPr>
          <p:cNvPr id="424" name="Shape 424"/>
          <p:cNvSpPr txBox="1">
            <a:spLocks noGrp="1"/>
          </p:cNvSpPr>
          <p:nvPr>
            <p:ph type="title"/>
          </p:nvPr>
        </p:nvSpPr>
        <p:spPr>
          <a:xfrm>
            <a:off x="739541" y="523133"/>
            <a:ext cx="9685500" cy="2994300"/>
          </a:xfrm>
          <a:prstGeom prst="rect">
            <a:avLst/>
          </a:prstGeom>
        </p:spPr>
        <p:txBody>
          <a:bodyPr spcFirstLastPara="1" wrap="square" lIns="243750" tIns="243750" rIns="243750" bIns="243750" anchor="ctr" anchorCtr="0"/>
          <a:lstStyle>
            <a:lvl1pPr lvl="0" rtl="0">
              <a:spcBef>
                <a:spcPts val="0"/>
              </a:spcBef>
              <a:spcAft>
                <a:spcPts val="0"/>
              </a:spcAft>
              <a:buClr>
                <a:srgbClr val="3A525F"/>
              </a:buClr>
              <a:buSzPts val="9600"/>
              <a:buFont typeface="Open Sans Light"/>
              <a:buNone/>
              <a:defRPr sz="9600">
                <a:solidFill>
                  <a:srgbClr val="3A525F"/>
                </a:solidFill>
                <a:latin typeface="Open Sans Light"/>
                <a:ea typeface="Open Sans Light"/>
                <a:cs typeface="Open Sans Light"/>
                <a:sym typeface="Open Sans Light"/>
              </a:defRPr>
            </a:lvl1pPr>
            <a:lvl2pPr lvl="1" rtl="0">
              <a:spcBef>
                <a:spcPts val="0"/>
              </a:spcBef>
              <a:spcAft>
                <a:spcPts val="0"/>
              </a:spcAft>
              <a:buClr>
                <a:srgbClr val="3A525F"/>
              </a:buClr>
              <a:buSzPts val="7500"/>
              <a:buNone/>
              <a:defRPr>
                <a:solidFill>
                  <a:srgbClr val="3A525F"/>
                </a:solidFill>
              </a:defRPr>
            </a:lvl2pPr>
            <a:lvl3pPr lvl="2" rtl="0">
              <a:spcBef>
                <a:spcPts val="0"/>
              </a:spcBef>
              <a:spcAft>
                <a:spcPts val="0"/>
              </a:spcAft>
              <a:buClr>
                <a:srgbClr val="3A525F"/>
              </a:buClr>
              <a:buSzPts val="7500"/>
              <a:buNone/>
              <a:defRPr>
                <a:solidFill>
                  <a:srgbClr val="3A525F"/>
                </a:solidFill>
              </a:defRPr>
            </a:lvl3pPr>
            <a:lvl4pPr lvl="3" rtl="0">
              <a:spcBef>
                <a:spcPts val="0"/>
              </a:spcBef>
              <a:spcAft>
                <a:spcPts val="0"/>
              </a:spcAft>
              <a:buClr>
                <a:srgbClr val="3A525F"/>
              </a:buClr>
              <a:buSzPts val="7500"/>
              <a:buNone/>
              <a:defRPr>
                <a:solidFill>
                  <a:srgbClr val="3A525F"/>
                </a:solidFill>
              </a:defRPr>
            </a:lvl4pPr>
            <a:lvl5pPr lvl="4" rtl="0">
              <a:spcBef>
                <a:spcPts val="0"/>
              </a:spcBef>
              <a:spcAft>
                <a:spcPts val="0"/>
              </a:spcAft>
              <a:buClr>
                <a:srgbClr val="3A525F"/>
              </a:buClr>
              <a:buSzPts val="7500"/>
              <a:buNone/>
              <a:defRPr>
                <a:solidFill>
                  <a:srgbClr val="3A525F"/>
                </a:solidFill>
              </a:defRPr>
            </a:lvl5pPr>
            <a:lvl6pPr lvl="5" rtl="0">
              <a:spcBef>
                <a:spcPts val="0"/>
              </a:spcBef>
              <a:spcAft>
                <a:spcPts val="0"/>
              </a:spcAft>
              <a:buClr>
                <a:srgbClr val="3A525F"/>
              </a:buClr>
              <a:buSzPts val="7500"/>
              <a:buNone/>
              <a:defRPr>
                <a:solidFill>
                  <a:srgbClr val="3A525F"/>
                </a:solidFill>
              </a:defRPr>
            </a:lvl6pPr>
            <a:lvl7pPr lvl="6" rtl="0">
              <a:spcBef>
                <a:spcPts val="0"/>
              </a:spcBef>
              <a:spcAft>
                <a:spcPts val="0"/>
              </a:spcAft>
              <a:buClr>
                <a:srgbClr val="3A525F"/>
              </a:buClr>
              <a:buSzPts val="7500"/>
              <a:buNone/>
              <a:defRPr>
                <a:solidFill>
                  <a:srgbClr val="3A525F"/>
                </a:solidFill>
              </a:defRPr>
            </a:lvl7pPr>
            <a:lvl8pPr lvl="7" rtl="0">
              <a:spcBef>
                <a:spcPts val="0"/>
              </a:spcBef>
              <a:spcAft>
                <a:spcPts val="0"/>
              </a:spcAft>
              <a:buClr>
                <a:srgbClr val="3A525F"/>
              </a:buClr>
              <a:buSzPts val="7500"/>
              <a:buNone/>
              <a:defRPr>
                <a:solidFill>
                  <a:srgbClr val="3A525F"/>
                </a:solidFill>
              </a:defRPr>
            </a:lvl8pPr>
            <a:lvl9pPr lvl="8" rtl="0">
              <a:spcBef>
                <a:spcPts val="0"/>
              </a:spcBef>
              <a:spcAft>
                <a:spcPts val="0"/>
              </a:spcAft>
              <a:buClr>
                <a:srgbClr val="3A525F"/>
              </a:buClr>
              <a:buSzPts val="7500"/>
              <a:buNone/>
              <a:defRPr>
                <a:solidFill>
                  <a:srgbClr val="3A525F"/>
                </a:solidFill>
              </a:defRPr>
            </a:lvl9pPr>
          </a:lstStyle>
          <a:p>
            <a:endParaRPr/>
          </a:p>
        </p:txBody>
      </p:sp>
      <p:sp>
        <p:nvSpPr>
          <p:cNvPr id="425" name="Shape 425"/>
          <p:cNvSpPr txBox="1">
            <a:spLocks noGrp="1"/>
          </p:cNvSpPr>
          <p:nvPr>
            <p:ph type="body" idx="1"/>
          </p:nvPr>
        </p:nvSpPr>
        <p:spPr>
          <a:xfrm>
            <a:off x="739541" y="4306400"/>
            <a:ext cx="9685500" cy="8741700"/>
          </a:xfrm>
          <a:prstGeom prst="rect">
            <a:avLst/>
          </a:prstGeom>
        </p:spPr>
        <p:txBody>
          <a:bodyPr spcFirstLastPara="1" wrap="square" lIns="243750" tIns="243750" rIns="243750" bIns="243750" anchor="t" anchorCtr="0"/>
          <a:lstStyle>
            <a:lvl1pPr marL="457200" lvl="0" indent="-431800" rtl="0">
              <a:spcBef>
                <a:spcPts val="0"/>
              </a:spcBef>
              <a:spcAft>
                <a:spcPts val="0"/>
              </a:spcAft>
              <a:buClr>
                <a:srgbClr val="6F7070"/>
              </a:buClr>
              <a:buSzPts val="3200"/>
              <a:buFont typeface="Open Sans"/>
              <a:buChar char="●"/>
              <a:defRPr sz="3200">
                <a:solidFill>
                  <a:srgbClr val="6F7070"/>
                </a:solidFill>
                <a:latin typeface="Open Sans"/>
                <a:ea typeface="Open Sans"/>
                <a:cs typeface="Open Sans"/>
                <a:sym typeface="Open Sans"/>
              </a:defRPr>
            </a:lvl1pPr>
            <a:lvl2pPr marL="914400" lvl="1"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2pPr>
            <a:lvl3pPr marL="1371600" lvl="2"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3pPr>
            <a:lvl4pPr marL="1828800" lvl="3"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4pPr>
            <a:lvl5pPr marL="2286000" lvl="4"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5pPr>
            <a:lvl6pPr marL="2743200" lvl="5"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6pPr>
            <a:lvl7pPr marL="3200400" lvl="6"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7pPr>
            <a:lvl8pPr marL="3657600" lvl="7"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8pPr>
            <a:lvl9pPr marL="4114800" lvl="8" indent="-400050" rtl="0">
              <a:spcBef>
                <a:spcPts val="4300"/>
              </a:spcBef>
              <a:spcAft>
                <a:spcPts val="4300"/>
              </a:spcAft>
              <a:buClr>
                <a:srgbClr val="6F7070"/>
              </a:buClr>
              <a:buSzPts val="2700"/>
              <a:buFont typeface="Open Sans"/>
              <a:buChar char="■"/>
              <a:defRPr sz="2700">
                <a:solidFill>
                  <a:srgbClr val="6F7070"/>
                </a:solidFill>
                <a:latin typeface="Open Sans"/>
                <a:ea typeface="Open Sans"/>
                <a:cs typeface="Open Sans"/>
                <a:sym typeface="Open Sans"/>
              </a:defRPr>
            </a:lvl9pPr>
          </a:lstStyle>
          <a:p>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and iPad 2">
  <p:cSld name="CUSTOM_2_1_1_2">
    <p:bg>
      <p:bgPr>
        <a:solidFill>
          <a:srgbClr val="F8991D"/>
        </a:solidFill>
        <a:effectLst/>
      </p:bgPr>
    </p:bg>
    <p:spTree>
      <p:nvGrpSpPr>
        <p:cNvPr id="1" name="Shape 426"/>
        <p:cNvGrpSpPr/>
        <p:nvPr/>
      </p:nvGrpSpPr>
      <p:grpSpPr>
        <a:xfrm>
          <a:off x="0" y="0"/>
          <a:ext cx="0" cy="0"/>
          <a:chOff x="0" y="0"/>
          <a:chExt cx="0" cy="0"/>
        </a:xfrm>
      </p:grpSpPr>
      <p:sp>
        <p:nvSpPr>
          <p:cNvPr id="427" name="Shape 427"/>
          <p:cNvSpPr/>
          <p:nvPr/>
        </p:nvSpPr>
        <p:spPr>
          <a:xfrm flipH="1">
            <a:off x="225" y="0"/>
            <a:ext cx="11164200" cy="13716000"/>
          </a:xfrm>
          <a:prstGeom prst="rect">
            <a:avLst/>
          </a:prstGeom>
          <a:solidFill>
            <a:srgbClr val="F9FCFF"/>
          </a:solidFill>
          <a:ln>
            <a:noFill/>
          </a:ln>
        </p:spPr>
        <p:txBody>
          <a:bodyPr spcFirstLastPara="1" wrap="square" lIns="243750" tIns="243750" rIns="243750" bIns="243750" anchor="ctr" anchorCtr="0">
            <a:noAutofit/>
          </a:bodyPr>
          <a:lstStyle/>
          <a:p>
            <a:pPr marL="0" lvl="0" indent="0">
              <a:spcBef>
                <a:spcPts val="0"/>
              </a:spcBef>
              <a:spcAft>
                <a:spcPts val="0"/>
              </a:spcAft>
              <a:buNone/>
            </a:pPr>
            <a:endParaRPr/>
          </a:p>
        </p:txBody>
      </p:sp>
      <p:sp>
        <p:nvSpPr>
          <p:cNvPr id="428" name="Shape 428"/>
          <p:cNvSpPr/>
          <p:nvPr/>
        </p:nvSpPr>
        <p:spPr>
          <a:xfrm>
            <a:off x="11164433" y="0"/>
            <a:ext cx="301500" cy="137160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243750" tIns="121850" rIns="243750" bIns="121850" anchor="ctr" anchorCtr="0">
            <a:noAutofit/>
          </a:bodyPr>
          <a:lstStyle/>
          <a:p>
            <a:pPr marL="0" marR="0" lvl="0" indent="0" algn="ctr" rtl="0">
              <a:spcBef>
                <a:spcPts val="0"/>
              </a:spcBef>
              <a:spcAft>
                <a:spcPts val="0"/>
              </a:spcAft>
              <a:buNone/>
            </a:pPr>
            <a:endParaRPr sz="4800">
              <a:solidFill>
                <a:srgbClr val="FFFFFF"/>
              </a:solidFill>
              <a:latin typeface="Calibri"/>
              <a:ea typeface="Calibri"/>
              <a:cs typeface="Calibri"/>
              <a:sym typeface="Calibri"/>
            </a:endParaRPr>
          </a:p>
        </p:txBody>
      </p:sp>
      <p:pic>
        <p:nvPicPr>
          <p:cNvPr id="429" name="Shape 429"/>
          <p:cNvPicPr preferRelativeResize="0"/>
          <p:nvPr/>
        </p:nvPicPr>
        <p:blipFill>
          <a:blip r:embed="rId2">
            <a:alphaModFix/>
          </a:blip>
          <a:stretch>
            <a:fillRect/>
          </a:stretch>
        </p:blipFill>
        <p:spPr>
          <a:xfrm>
            <a:off x="21075444" y="12635267"/>
            <a:ext cx="2925309" cy="678158"/>
          </a:xfrm>
          <a:prstGeom prst="rect">
            <a:avLst/>
          </a:prstGeom>
          <a:noFill/>
          <a:ln>
            <a:noFill/>
          </a:ln>
        </p:spPr>
      </p:pic>
      <p:sp>
        <p:nvSpPr>
          <p:cNvPr id="430" name="Shape 430"/>
          <p:cNvSpPr txBox="1">
            <a:spLocks noGrp="1"/>
          </p:cNvSpPr>
          <p:nvPr>
            <p:ph type="title"/>
          </p:nvPr>
        </p:nvSpPr>
        <p:spPr>
          <a:xfrm>
            <a:off x="739541" y="523133"/>
            <a:ext cx="9685500" cy="2994300"/>
          </a:xfrm>
          <a:prstGeom prst="rect">
            <a:avLst/>
          </a:prstGeom>
        </p:spPr>
        <p:txBody>
          <a:bodyPr spcFirstLastPara="1" wrap="square" lIns="243750" tIns="243750" rIns="243750" bIns="243750" anchor="ctr" anchorCtr="0"/>
          <a:lstStyle>
            <a:lvl1pPr lvl="0" rtl="0">
              <a:spcBef>
                <a:spcPts val="0"/>
              </a:spcBef>
              <a:spcAft>
                <a:spcPts val="0"/>
              </a:spcAft>
              <a:buClr>
                <a:srgbClr val="3A525F"/>
              </a:buClr>
              <a:buSzPts val="9600"/>
              <a:buFont typeface="Open Sans Light"/>
              <a:buNone/>
              <a:defRPr sz="9600">
                <a:solidFill>
                  <a:srgbClr val="3A525F"/>
                </a:solidFill>
                <a:latin typeface="Open Sans Light"/>
                <a:ea typeface="Open Sans Light"/>
                <a:cs typeface="Open Sans Light"/>
                <a:sym typeface="Open Sans Light"/>
              </a:defRPr>
            </a:lvl1pPr>
            <a:lvl2pPr lvl="1" rtl="0">
              <a:spcBef>
                <a:spcPts val="0"/>
              </a:spcBef>
              <a:spcAft>
                <a:spcPts val="0"/>
              </a:spcAft>
              <a:buClr>
                <a:srgbClr val="3A525F"/>
              </a:buClr>
              <a:buSzPts val="7500"/>
              <a:buNone/>
              <a:defRPr>
                <a:solidFill>
                  <a:srgbClr val="3A525F"/>
                </a:solidFill>
              </a:defRPr>
            </a:lvl2pPr>
            <a:lvl3pPr lvl="2" rtl="0">
              <a:spcBef>
                <a:spcPts val="0"/>
              </a:spcBef>
              <a:spcAft>
                <a:spcPts val="0"/>
              </a:spcAft>
              <a:buClr>
                <a:srgbClr val="3A525F"/>
              </a:buClr>
              <a:buSzPts val="7500"/>
              <a:buNone/>
              <a:defRPr>
                <a:solidFill>
                  <a:srgbClr val="3A525F"/>
                </a:solidFill>
              </a:defRPr>
            </a:lvl3pPr>
            <a:lvl4pPr lvl="3" rtl="0">
              <a:spcBef>
                <a:spcPts val="0"/>
              </a:spcBef>
              <a:spcAft>
                <a:spcPts val="0"/>
              </a:spcAft>
              <a:buClr>
                <a:srgbClr val="3A525F"/>
              </a:buClr>
              <a:buSzPts val="7500"/>
              <a:buNone/>
              <a:defRPr>
                <a:solidFill>
                  <a:srgbClr val="3A525F"/>
                </a:solidFill>
              </a:defRPr>
            </a:lvl4pPr>
            <a:lvl5pPr lvl="4" rtl="0">
              <a:spcBef>
                <a:spcPts val="0"/>
              </a:spcBef>
              <a:spcAft>
                <a:spcPts val="0"/>
              </a:spcAft>
              <a:buClr>
                <a:srgbClr val="3A525F"/>
              </a:buClr>
              <a:buSzPts val="7500"/>
              <a:buNone/>
              <a:defRPr>
                <a:solidFill>
                  <a:srgbClr val="3A525F"/>
                </a:solidFill>
              </a:defRPr>
            </a:lvl5pPr>
            <a:lvl6pPr lvl="5" rtl="0">
              <a:spcBef>
                <a:spcPts val="0"/>
              </a:spcBef>
              <a:spcAft>
                <a:spcPts val="0"/>
              </a:spcAft>
              <a:buClr>
                <a:srgbClr val="3A525F"/>
              </a:buClr>
              <a:buSzPts val="7500"/>
              <a:buNone/>
              <a:defRPr>
                <a:solidFill>
                  <a:srgbClr val="3A525F"/>
                </a:solidFill>
              </a:defRPr>
            </a:lvl6pPr>
            <a:lvl7pPr lvl="6" rtl="0">
              <a:spcBef>
                <a:spcPts val="0"/>
              </a:spcBef>
              <a:spcAft>
                <a:spcPts val="0"/>
              </a:spcAft>
              <a:buClr>
                <a:srgbClr val="3A525F"/>
              </a:buClr>
              <a:buSzPts val="7500"/>
              <a:buNone/>
              <a:defRPr>
                <a:solidFill>
                  <a:srgbClr val="3A525F"/>
                </a:solidFill>
              </a:defRPr>
            </a:lvl7pPr>
            <a:lvl8pPr lvl="7" rtl="0">
              <a:spcBef>
                <a:spcPts val="0"/>
              </a:spcBef>
              <a:spcAft>
                <a:spcPts val="0"/>
              </a:spcAft>
              <a:buClr>
                <a:srgbClr val="3A525F"/>
              </a:buClr>
              <a:buSzPts val="7500"/>
              <a:buNone/>
              <a:defRPr>
                <a:solidFill>
                  <a:srgbClr val="3A525F"/>
                </a:solidFill>
              </a:defRPr>
            </a:lvl8pPr>
            <a:lvl9pPr lvl="8" rtl="0">
              <a:spcBef>
                <a:spcPts val="0"/>
              </a:spcBef>
              <a:spcAft>
                <a:spcPts val="0"/>
              </a:spcAft>
              <a:buClr>
                <a:srgbClr val="3A525F"/>
              </a:buClr>
              <a:buSzPts val="7500"/>
              <a:buNone/>
              <a:defRPr>
                <a:solidFill>
                  <a:srgbClr val="3A525F"/>
                </a:solidFill>
              </a:defRPr>
            </a:lvl9pPr>
          </a:lstStyle>
          <a:p>
            <a:endParaRPr/>
          </a:p>
        </p:txBody>
      </p:sp>
      <p:sp>
        <p:nvSpPr>
          <p:cNvPr id="431" name="Shape 431"/>
          <p:cNvSpPr txBox="1">
            <a:spLocks noGrp="1"/>
          </p:cNvSpPr>
          <p:nvPr>
            <p:ph type="body" idx="1"/>
          </p:nvPr>
        </p:nvSpPr>
        <p:spPr>
          <a:xfrm>
            <a:off x="739541" y="4306400"/>
            <a:ext cx="9685500" cy="8741700"/>
          </a:xfrm>
          <a:prstGeom prst="rect">
            <a:avLst/>
          </a:prstGeom>
        </p:spPr>
        <p:txBody>
          <a:bodyPr spcFirstLastPara="1" wrap="square" lIns="243750" tIns="243750" rIns="243750" bIns="243750" anchor="t" anchorCtr="0"/>
          <a:lstStyle>
            <a:lvl1pPr marL="457200" lvl="0" indent="-431800" rtl="0">
              <a:spcBef>
                <a:spcPts val="0"/>
              </a:spcBef>
              <a:spcAft>
                <a:spcPts val="0"/>
              </a:spcAft>
              <a:buClr>
                <a:srgbClr val="6F7070"/>
              </a:buClr>
              <a:buSzPts val="3200"/>
              <a:buFont typeface="Open Sans"/>
              <a:buChar char="●"/>
              <a:defRPr sz="3200">
                <a:solidFill>
                  <a:srgbClr val="6F7070"/>
                </a:solidFill>
                <a:latin typeface="Open Sans"/>
                <a:ea typeface="Open Sans"/>
                <a:cs typeface="Open Sans"/>
                <a:sym typeface="Open Sans"/>
              </a:defRPr>
            </a:lvl1pPr>
            <a:lvl2pPr marL="914400" lvl="1"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2pPr>
            <a:lvl3pPr marL="1371600" lvl="2"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3pPr>
            <a:lvl4pPr marL="1828800" lvl="3"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4pPr>
            <a:lvl5pPr marL="2286000" lvl="4"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5pPr>
            <a:lvl6pPr marL="2743200" lvl="5"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6pPr>
            <a:lvl7pPr marL="3200400" lvl="6"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7pPr>
            <a:lvl8pPr marL="3657600" lvl="7"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8pPr>
            <a:lvl9pPr marL="4114800" lvl="8" indent="-400050" rtl="0">
              <a:spcBef>
                <a:spcPts val="4300"/>
              </a:spcBef>
              <a:spcAft>
                <a:spcPts val="4300"/>
              </a:spcAft>
              <a:buClr>
                <a:srgbClr val="6F7070"/>
              </a:buClr>
              <a:buSzPts val="2700"/>
              <a:buFont typeface="Open Sans"/>
              <a:buChar char="■"/>
              <a:defRPr sz="2700">
                <a:solidFill>
                  <a:srgbClr val="6F7070"/>
                </a:solidFill>
                <a:latin typeface="Open Sans"/>
                <a:ea typeface="Open Sans"/>
                <a:cs typeface="Open Sans"/>
                <a:sym typeface="Open Sans"/>
              </a:defRPr>
            </a:lvl9pPr>
          </a:lstStyle>
          <a:p>
            <a:endParaRPr/>
          </a:p>
        </p:txBody>
      </p:sp>
      <p:pic>
        <p:nvPicPr>
          <p:cNvPr id="432" name="Shape 432" descr="ipad.png"/>
          <p:cNvPicPr preferRelativeResize="0"/>
          <p:nvPr/>
        </p:nvPicPr>
        <p:blipFill>
          <a:blip r:embed="rId3">
            <a:alphaModFix/>
          </a:blip>
          <a:stretch>
            <a:fillRect/>
          </a:stretch>
        </p:blipFill>
        <p:spPr>
          <a:xfrm>
            <a:off x="13412506" y="727000"/>
            <a:ext cx="8860853" cy="11905158"/>
          </a:xfrm>
          <a:prstGeom prst="rect">
            <a:avLst/>
          </a:prstGeom>
          <a:noFill/>
          <a:ln>
            <a:noFill/>
          </a:ln>
        </p:spPr>
      </p:pic>
    </p:spTree>
  </p:cSld>
  <p:clrMapOvr>
    <a:masterClrMapping/>
  </p:clrMapOvr>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and iPad 2 1">
  <p:cSld name="CUSTOM_2_1_1_2_1">
    <p:bg>
      <p:bgPr>
        <a:solidFill>
          <a:srgbClr val="F9FCFF">
            <a:alpha val="78850"/>
          </a:srgbClr>
        </a:solidFill>
        <a:effectLst/>
      </p:bgPr>
    </p:bg>
    <p:spTree>
      <p:nvGrpSpPr>
        <p:cNvPr id="1" name="Shape 433"/>
        <p:cNvGrpSpPr/>
        <p:nvPr/>
      </p:nvGrpSpPr>
      <p:grpSpPr>
        <a:xfrm>
          <a:off x="0" y="0"/>
          <a:ext cx="0" cy="0"/>
          <a:chOff x="0" y="0"/>
          <a:chExt cx="0" cy="0"/>
        </a:xfrm>
      </p:grpSpPr>
      <p:sp>
        <p:nvSpPr>
          <p:cNvPr id="434" name="Shape 434"/>
          <p:cNvSpPr/>
          <p:nvPr/>
        </p:nvSpPr>
        <p:spPr>
          <a:xfrm flipH="1">
            <a:off x="225" y="0"/>
            <a:ext cx="11164200" cy="13716000"/>
          </a:xfrm>
          <a:prstGeom prst="rect">
            <a:avLst/>
          </a:prstGeom>
          <a:solidFill>
            <a:srgbClr val="3A525F"/>
          </a:solidFill>
          <a:ln>
            <a:noFill/>
          </a:ln>
        </p:spPr>
        <p:txBody>
          <a:bodyPr spcFirstLastPara="1" wrap="square" lIns="243750" tIns="243750" rIns="243750" bIns="243750" anchor="ctr" anchorCtr="0">
            <a:noAutofit/>
          </a:bodyPr>
          <a:lstStyle/>
          <a:p>
            <a:pPr marL="0" lvl="0" indent="0">
              <a:spcBef>
                <a:spcPts val="0"/>
              </a:spcBef>
              <a:spcAft>
                <a:spcPts val="0"/>
              </a:spcAft>
              <a:buNone/>
            </a:pPr>
            <a:endParaRPr/>
          </a:p>
        </p:txBody>
      </p:sp>
      <p:sp>
        <p:nvSpPr>
          <p:cNvPr id="435" name="Shape 435"/>
          <p:cNvSpPr/>
          <p:nvPr/>
        </p:nvSpPr>
        <p:spPr>
          <a:xfrm>
            <a:off x="11164433" y="0"/>
            <a:ext cx="301500" cy="137160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243750" tIns="121850" rIns="243750" bIns="121850" anchor="ctr" anchorCtr="0">
            <a:noAutofit/>
          </a:bodyPr>
          <a:lstStyle/>
          <a:p>
            <a:pPr marL="0" marR="0" lvl="0" indent="0" algn="ctr" rtl="0">
              <a:spcBef>
                <a:spcPts val="0"/>
              </a:spcBef>
              <a:spcAft>
                <a:spcPts val="0"/>
              </a:spcAft>
              <a:buNone/>
            </a:pPr>
            <a:endParaRPr sz="4800">
              <a:solidFill>
                <a:srgbClr val="FFFFFF"/>
              </a:solidFill>
              <a:latin typeface="Calibri"/>
              <a:ea typeface="Calibri"/>
              <a:cs typeface="Calibri"/>
              <a:sym typeface="Calibri"/>
            </a:endParaRPr>
          </a:p>
        </p:txBody>
      </p:sp>
      <p:sp>
        <p:nvSpPr>
          <p:cNvPr id="436" name="Shape 436"/>
          <p:cNvSpPr txBox="1">
            <a:spLocks noGrp="1"/>
          </p:cNvSpPr>
          <p:nvPr>
            <p:ph type="title"/>
          </p:nvPr>
        </p:nvSpPr>
        <p:spPr>
          <a:xfrm>
            <a:off x="739541" y="523133"/>
            <a:ext cx="9685500" cy="2994300"/>
          </a:xfrm>
          <a:prstGeom prst="rect">
            <a:avLst/>
          </a:prstGeom>
        </p:spPr>
        <p:txBody>
          <a:bodyPr spcFirstLastPara="1" wrap="square" lIns="243750" tIns="243750" rIns="243750" bIns="243750" anchor="ctr" anchorCtr="0"/>
          <a:lstStyle>
            <a:lvl1pPr lvl="0" rtl="0">
              <a:spcBef>
                <a:spcPts val="0"/>
              </a:spcBef>
              <a:spcAft>
                <a:spcPts val="0"/>
              </a:spcAft>
              <a:buClr>
                <a:srgbClr val="F9FCFF"/>
              </a:buClr>
              <a:buSzPts val="9600"/>
              <a:buFont typeface="Open Sans Light"/>
              <a:buNone/>
              <a:defRPr sz="9600">
                <a:solidFill>
                  <a:srgbClr val="F9FCFF"/>
                </a:solidFill>
                <a:latin typeface="Open Sans Light"/>
                <a:ea typeface="Open Sans Light"/>
                <a:cs typeface="Open Sans Light"/>
                <a:sym typeface="Open Sans Light"/>
              </a:defRPr>
            </a:lvl1pPr>
            <a:lvl2pPr lvl="1" rtl="0">
              <a:spcBef>
                <a:spcPts val="0"/>
              </a:spcBef>
              <a:spcAft>
                <a:spcPts val="0"/>
              </a:spcAft>
              <a:buClr>
                <a:srgbClr val="F9FCFF"/>
              </a:buClr>
              <a:buSzPts val="7500"/>
              <a:buNone/>
              <a:defRPr>
                <a:solidFill>
                  <a:srgbClr val="F9FCFF"/>
                </a:solidFill>
              </a:defRPr>
            </a:lvl2pPr>
            <a:lvl3pPr lvl="2" rtl="0">
              <a:spcBef>
                <a:spcPts val="0"/>
              </a:spcBef>
              <a:spcAft>
                <a:spcPts val="0"/>
              </a:spcAft>
              <a:buClr>
                <a:srgbClr val="F9FCFF"/>
              </a:buClr>
              <a:buSzPts val="7500"/>
              <a:buNone/>
              <a:defRPr>
                <a:solidFill>
                  <a:srgbClr val="F9FCFF"/>
                </a:solidFill>
              </a:defRPr>
            </a:lvl3pPr>
            <a:lvl4pPr lvl="3" rtl="0">
              <a:spcBef>
                <a:spcPts val="0"/>
              </a:spcBef>
              <a:spcAft>
                <a:spcPts val="0"/>
              </a:spcAft>
              <a:buClr>
                <a:srgbClr val="F9FCFF"/>
              </a:buClr>
              <a:buSzPts val="7500"/>
              <a:buNone/>
              <a:defRPr>
                <a:solidFill>
                  <a:srgbClr val="F9FCFF"/>
                </a:solidFill>
              </a:defRPr>
            </a:lvl4pPr>
            <a:lvl5pPr lvl="4" rtl="0">
              <a:spcBef>
                <a:spcPts val="0"/>
              </a:spcBef>
              <a:spcAft>
                <a:spcPts val="0"/>
              </a:spcAft>
              <a:buClr>
                <a:srgbClr val="F9FCFF"/>
              </a:buClr>
              <a:buSzPts val="7500"/>
              <a:buNone/>
              <a:defRPr>
                <a:solidFill>
                  <a:srgbClr val="F9FCFF"/>
                </a:solidFill>
              </a:defRPr>
            </a:lvl5pPr>
            <a:lvl6pPr lvl="5" rtl="0">
              <a:spcBef>
                <a:spcPts val="0"/>
              </a:spcBef>
              <a:spcAft>
                <a:spcPts val="0"/>
              </a:spcAft>
              <a:buClr>
                <a:srgbClr val="F9FCFF"/>
              </a:buClr>
              <a:buSzPts val="7500"/>
              <a:buNone/>
              <a:defRPr>
                <a:solidFill>
                  <a:srgbClr val="F9FCFF"/>
                </a:solidFill>
              </a:defRPr>
            </a:lvl6pPr>
            <a:lvl7pPr lvl="6" rtl="0">
              <a:spcBef>
                <a:spcPts val="0"/>
              </a:spcBef>
              <a:spcAft>
                <a:spcPts val="0"/>
              </a:spcAft>
              <a:buClr>
                <a:srgbClr val="F9FCFF"/>
              </a:buClr>
              <a:buSzPts val="7500"/>
              <a:buNone/>
              <a:defRPr>
                <a:solidFill>
                  <a:srgbClr val="F9FCFF"/>
                </a:solidFill>
              </a:defRPr>
            </a:lvl7pPr>
            <a:lvl8pPr lvl="7" rtl="0">
              <a:spcBef>
                <a:spcPts val="0"/>
              </a:spcBef>
              <a:spcAft>
                <a:spcPts val="0"/>
              </a:spcAft>
              <a:buClr>
                <a:srgbClr val="F9FCFF"/>
              </a:buClr>
              <a:buSzPts val="7500"/>
              <a:buNone/>
              <a:defRPr>
                <a:solidFill>
                  <a:srgbClr val="F9FCFF"/>
                </a:solidFill>
              </a:defRPr>
            </a:lvl8pPr>
            <a:lvl9pPr lvl="8" rtl="0">
              <a:spcBef>
                <a:spcPts val="0"/>
              </a:spcBef>
              <a:spcAft>
                <a:spcPts val="0"/>
              </a:spcAft>
              <a:buClr>
                <a:srgbClr val="F9FCFF"/>
              </a:buClr>
              <a:buSzPts val="7500"/>
              <a:buNone/>
              <a:defRPr>
                <a:solidFill>
                  <a:srgbClr val="F9FCFF"/>
                </a:solidFill>
              </a:defRPr>
            </a:lvl9pPr>
          </a:lstStyle>
          <a:p>
            <a:endParaRPr/>
          </a:p>
        </p:txBody>
      </p:sp>
      <p:sp>
        <p:nvSpPr>
          <p:cNvPr id="437" name="Shape 437"/>
          <p:cNvSpPr txBox="1">
            <a:spLocks noGrp="1"/>
          </p:cNvSpPr>
          <p:nvPr>
            <p:ph type="body" idx="1"/>
          </p:nvPr>
        </p:nvSpPr>
        <p:spPr>
          <a:xfrm>
            <a:off x="739541" y="4306400"/>
            <a:ext cx="9685500" cy="8741700"/>
          </a:xfrm>
          <a:prstGeom prst="rect">
            <a:avLst/>
          </a:prstGeom>
        </p:spPr>
        <p:txBody>
          <a:bodyPr spcFirstLastPara="1" wrap="square" lIns="243750" tIns="243750" rIns="243750" bIns="243750" anchor="t" anchorCtr="0"/>
          <a:lstStyle>
            <a:lvl1pPr marL="457200" lvl="0" indent="-431800" rtl="0">
              <a:spcBef>
                <a:spcPts val="0"/>
              </a:spcBef>
              <a:spcAft>
                <a:spcPts val="0"/>
              </a:spcAft>
              <a:buClr>
                <a:srgbClr val="F9FCFF"/>
              </a:buClr>
              <a:buSzPts val="3200"/>
              <a:buFont typeface="Open Sans"/>
              <a:buChar char="●"/>
              <a:defRPr sz="3200">
                <a:solidFill>
                  <a:srgbClr val="F9FCFF"/>
                </a:solidFill>
                <a:latin typeface="Open Sans"/>
                <a:ea typeface="Open Sans"/>
                <a:cs typeface="Open Sans"/>
                <a:sym typeface="Open Sans"/>
              </a:defRPr>
            </a:lvl1pPr>
            <a:lvl2pPr marL="914400" lvl="1" indent="-400050" rtl="0">
              <a:spcBef>
                <a:spcPts val="4300"/>
              </a:spcBef>
              <a:spcAft>
                <a:spcPts val="0"/>
              </a:spcAft>
              <a:buClr>
                <a:srgbClr val="F9FCFF"/>
              </a:buClr>
              <a:buSzPts val="2700"/>
              <a:buFont typeface="Open Sans"/>
              <a:buChar char="○"/>
              <a:defRPr sz="2700">
                <a:solidFill>
                  <a:srgbClr val="F9FCFF"/>
                </a:solidFill>
                <a:latin typeface="Open Sans"/>
                <a:ea typeface="Open Sans"/>
                <a:cs typeface="Open Sans"/>
                <a:sym typeface="Open Sans"/>
              </a:defRPr>
            </a:lvl2pPr>
            <a:lvl3pPr marL="1371600" lvl="2" indent="-400050" rtl="0">
              <a:spcBef>
                <a:spcPts val="4300"/>
              </a:spcBef>
              <a:spcAft>
                <a:spcPts val="0"/>
              </a:spcAft>
              <a:buClr>
                <a:srgbClr val="F9FCFF"/>
              </a:buClr>
              <a:buSzPts val="2700"/>
              <a:buFont typeface="Open Sans"/>
              <a:buChar char="■"/>
              <a:defRPr sz="2700">
                <a:solidFill>
                  <a:srgbClr val="F9FCFF"/>
                </a:solidFill>
                <a:latin typeface="Open Sans"/>
                <a:ea typeface="Open Sans"/>
                <a:cs typeface="Open Sans"/>
                <a:sym typeface="Open Sans"/>
              </a:defRPr>
            </a:lvl3pPr>
            <a:lvl4pPr marL="1828800" lvl="3" indent="-400050" rtl="0">
              <a:spcBef>
                <a:spcPts val="4300"/>
              </a:spcBef>
              <a:spcAft>
                <a:spcPts val="0"/>
              </a:spcAft>
              <a:buClr>
                <a:srgbClr val="F9FCFF"/>
              </a:buClr>
              <a:buSzPts val="2700"/>
              <a:buFont typeface="Open Sans"/>
              <a:buChar char="●"/>
              <a:defRPr sz="2700">
                <a:solidFill>
                  <a:srgbClr val="F9FCFF"/>
                </a:solidFill>
                <a:latin typeface="Open Sans"/>
                <a:ea typeface="Open Sans"/>
                <a:cs typeface="Open Sans"/>
                <a:sym typeface="Open Sans"/>
              </a:defRPr>
            </a:lvl4pPr>
            <a:lvl5pPr marL="2286000" lvl="4" indent="-400050" rtl="0">
              <a:spcBef>
                <a:spcPts val="4300"/>
              </a:spcBef>
              <a:spcAft>
                <a:spcPts val="0"/>
              </a:spcAft>
              <a:buClr>
                <a:srgbClr val="F9FCFF"/>
              </a:buClr>
              <a:buSzPts val="2700"/>
              <a:buFont typeface="Open Sans"/>
              <a:buChar char="○"/>
              <a:defRPr sz="2700">
                <a:solidFill>
                  <a:srgbClr val="F9FCFF"/>
                </a:solidFill>
                <a:latin typeface="Open Sans"/>
                <a:ea typeface="Open Sans"/>
                <a:cs typeface="Open Sans"/>
                <a:sym typeface="Open Sans"/>
              </a:defRPr>
            </a:lvl5pPr>
            <a:lvl6pPr marL="2743200" lvl="5" indent="-400050" rtl="0">
              <a:spcBef>
                <a:spcPts val="4300"/>
              </a:spcBef>
              <a:spcAft>
                <a:spcPts val="0"/>
              </a:spcAft>
              <a:buClr>
                <a:srgbClr val="F9FCFF"/>
              </a:buClr>
              <a:buSzPts val="2700"/>
              <a:buFont typeface="Open Sans"/>
              <a:buChar char="■"/>
              <a:defRPr sz="2700">
                <a:solidFill>
                  <a:srgbClr val="F9FCFF"/>
                </a:solidFill>
                <a:latin typeface="Open Sans"/>
                <a:ea typeface="Open Sans"/>
                <a:cs typeface="Open Sans"/>
                <a:sym typeface="Open Sans"/>
              </a:defRPr>
            </a:lvl6pPr>
            <a:lvl7pPr marL="3200400" lvl="6" indent="-400050" rtl="0">
              <a:spcBef>
                <a:spcPts val="4300"/>
              </a:spcBef>
              <a:spcAft>
                <a:spcPts val="0"/>
              </a:spcAft>
              <a:buClr>
                <a:srgbClr val="F9FCFF"/>
              </a:buClr>
              <a:buSzPts val="2700"/>
              <a:buFont typeface="Open Sans"/>
              <a:buChar char="●"/>
              <a:defRPr sz="2700">
                <a:solidFill>
                  <a:srgbClr val="F9FCFF"/>
                </a:solidFill>
                <a:latin typeface="Open Sans"/>
                <a:ea typeface="Open Sans"/>
                <a:cs typeface="Open Sans"/>
                <a:sym typeface="Open Sans"/>
              </a:defRPr>
            </a:lvl7pPr>
            <a:lvl8pPr marL="3657600" lvl="7" indent="-400050" rtl="0">
              <a:spcBef>
                <a:spcPts val="4300"/>
              </a:spcBef>
              <a:spcAft>
                <a:spcPts val="0"/>
              </a:spcAft>
              <a:buClr>
                <a:srgbClr val="F9FCFF"/>
              </a:buClr>
              <a:buSzPts val="2700"/>
              <a:buFont typeface="Open Sans"/>
              <a:buChar char="○"/>
              <a:defRPr sz="2700">
                <a:solidFill>
                  <a:srgbClr val="F9FCFF"/>
                </a:solidFill>
                <a:latin typeface="Open Sans"/>
                <a:ea typeface="Open Sans"/>
                <a:cs typeface="Open Sans"/>
                <a:sym typeface="Open Sans"/>
              </a:defRPr>
            </a:lvl8pPr>
            <a:lvl9pPr marL="4114800" lvl="8" indent="-400050" rtl="0">
              <a:spcBef>
                <a:spcPts val="4300"/>
              </a:spcBef>
              <a:spcAft>
                <a:spcPts val="4300"/>
              </a:spcAft>
              <a:buClr>
                <a:srgbClr val="F9FCFF"/>
              </a:buClr>
              <a:buSzPts val="2700"/>
              <a:buFont typeface="Open Sans"/>
              <a:buChar char="■"/>
              <a:defRPr sz="2700">
                <a:solidFill>
                  <a:srgbClr val="F9FCFF"/>
                </a:solidFill>
                <a:latin typeface="Open Sans"/>
                <a:ea typeface="Open Sans"/>
                <a:cs typeface="Open Sans"/>
                <a:sym typeface="Open Sans"/>
              </a:defRPr>
            </a:lvl9pPr>
          </a:lstStyle>
          <a:p>
            <a:endParaRPr/>
          </a:p>
        </p:txBody>
      </p:sp>
      <p:pic>
        <p:nvPicPr>
          <p:cNvPr id="438" name="Shape 438" descr="biznessapps-dark-blue.png"/>
          <p:cNvPicPr preferRelativeResize="0"/>
          <p:nvPr/>
        </p:nvPicPr>
        <p:blipFill rotWithShape="1">
          <a:blip r:embed="rId2">
            <a:alphaModFix/>
          </a:blip>
          <a:srcRect l="-841" t="-1674" r="-4366" b="-24253"/>
          <a:stretch/>
        </p:blipFill>
        <p:spPr>
          <a:xfrm>
            <a:off x="21075444" y="12635267"/>
            <a:ext cx="3077665" cy="840133"/>
          </a:xfrm>
          <a:prstGeom prst="rect">
            <a:avLst/>
          </a:prstGeom>
          <a:noFill/>
          <a:ln>
            <a:noFill/>
          </a:ln>
        </p:spPr>
      </p:pic>
      <p:pic>
        <p:nvPicPr>
          <p:cNvPr id="439" name="Shape 439" descr="ipad.png"/>
          <p:cNvPicPr preferRelativeResize="0"/>
          <p:nvPr/>
        </p:nvPicPr>
        <p:blipFill>
          <a:blip r:embed="rId3">
            <a:alphaModFix/>
          </a:blip>
          <a:stretch>
            <a:fillRect/>
          </a:stretch>
        </p:blipFill>
        <p:spPr>
          <a:xfrm>
            <a:off x="13412506" y="727000"/>
            <a:ext cx="8860853" cy="11905158"/>
          </a:xfrm>
          <a:prstGeom prst="rect">
            <a:avLst/>
          </a:prstGeom>
          <a:noFill/>
          <a:ln>
            <a:noFill/>
          </a:ln>
        </p:spPr>
      </p:pic>
    </p:spTree>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and iPad 1">
  <p:cSld name="CUSTOM_2_1_1_1">
    <p:bg>
      <p:bgPr>
        <a:solidFill>
          <a:srgbClr val="F8991D"/>
        </a:solidFill>
        <a:effectLst/>
      </p:bgPr>
    </p:bg>
    <p:spTree>
      <p:nvGrpSpPr>
        <p:cNvPr id="1" name="Shape 440"/>
        <p:cNvGrpSpPr/>
        <p:nvPr/>
      </p:nvGrpSpPr>
      <p:grpSpPr>
        <a:xfrm>
          <a:off x="0" y="0"/>
          <a:ext cx="0" cy="0"/>
          <a:chOff x="0" y="0"/>
          <a:chExt cx="0" cy="0"/>
        </a:xfrm>
      </p:grpSpPr>
      <p:sp>
        <p:nvSpPr>
          <p:cNvPr id="441" name="Shape 441"/>
          <p:cNvSpPr/>
          <p:nvPr/>
        </p:nvSpPr>
        <p:spPr>
          <a:xfrm flipH="1">
            <a:off x="225" y="0"/>
            <a:ext cx="11164200" cy="13716000"/>
          </a:xfrm>
          <a:prstGeom prst="rect">
            <a:avLst/>
          </a:prstGeom>
          <a:solidFill>
            <a:srgbClr val="F9FCFF"/>
          </a:solidFill>
          <a:ln>
            <a:noFill/>
          </a:ln>
        </p:spPr>
        <p:txBody>
          <a:bodyPr spcFirstLastPara="1" wrap="square" lIns="243750" tIns="243750" rIns="243750" bIns="243750" anchor="ctr" anchorCtr="0">
            <a:noAutofit/>
          </a:bodyPr>
          <a:lstStyle/>
          <a:p>
            <a:pPr marL="0" lvl="0" indent="0">
              <a:spcBef>
                <a:spcPts val="0"/>
              </a:spcBef>
              <a:spcAft>
                <a:spcPts val="0"/>
              </a:spcAft>
              <a:buNone/>
            </a:pPr>
            <a:endParaRPr/>
          </a:p>
        </p:txBody>
      </p:sp>
      <p:sp>
        <p:nvSpPr>
          <p:cNvPr id="442" name="Shape 442"/>
          <p:cNvSpPr/>
          <p:nvPr/>
        </p:nvSpPr>
        <p:spPr>
          <a:xfrm>
            <a:off x="11164433" y="0"/>
            <a:ext cx="301500" cy="137160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243750" tIns="121850" rIns="243750" bIns="121850" anchor="ctr" anchorCtr="0">
            <a:noAutofit/>
          </a:bodyPr>
          <a:lstStyle/>
          <a:p>
            <a:pPr marL="0" marR="0" lvl="0" indent="0" algn="ctr" rtl="0">
              <a:spcBef>
                <a:spcPts val="0"/>
              </a:spcBef>
              <a:spcAft>
                <a:spcPts val="0"/>
              </a:spcAft>
              <a:buNone/>
            </a:pPr>
            <a:endParaRPr sz="4800">
              <a:solidFill>
                <a:srgbClr val="FFFFFF"/>
              </a:solidFill>
              <a:latin typeface="Calibri"/>
              <a:ea typeface="Calibri"/>
              <a:cs typeface="Calibri"/>
              <a:sym typeface="Calibri"/>
            </a:endParaRPr>
          </a:p>
        </p:txBody>
      </p:sp>
      <p:pic>
        <p:nvPicPr>
          <p:cNvPr id="443" name="Shape 443"/>
          <p:cNvPicPr preferRelativeResize="0"/>
          <p:nvPr/>
        </p:nvPicPr>
        <p:blipFill>
          <a:blip r:embed="rId2">
            <a:alphaModFix/>
          </a:blip>
          <a:stretch>
            <a:fillRect/>
          </a:stretch>
        </p:blipFill>
        <p:spPr>
          <a:xfrm>
            <a:off x="21075444" y="12635267"/>
            <a:ext cx="2925309" cy="678158"/>
          </a:xfrm>
          <a:prstGeom prst="rect">
            <a:avLst/>
          </a:prstGeom>
          <a:noFill/>
          <a:ln>
            <a:noFill/>
          </a:ln>
        </p:spPr>
      </p:pic>
      <p:sp>
        <p:nvSpPr>
          <p:cNvPr id="444" name="Shape 444"/>
          <p:cNvSpPr txBox="1">
            <a:spLocks noGrp="1"/>
          </p:cNvSpPr>
          <p:nvPr>
            <p:ph type="title"/>
          </p:nvPr>
        </p:nvSpPr>
        <p:spPr>
          <a:xfrm>
            <a:off x="739541" y="523133"/>
            <a:ext cx="9685500" cy="2994300"/>
          </a:xfrm>
          <a:prstGeom prst="rect">
            <a:avLst/>
          </a:prstGeom>
        </p:spPr>
        <p:txBody>
          <a:bodyPr spcFirstLastPara="1" wrap="square" lIns="243750" tIns="243750" rIns="243750" bIns="243750" anchor="ctr" anchorCtr="0"/>
          <a:lstStyle>
            <a:lvl1pPr lvl="0" rtl="0">
              <a:spcBef>
                <a:spcPts val="0"/>
              </a:spcBef>
              <a:spcAft>
                <a:spcPts val="0"/>
              </a:spcAft>
              <a:buClr>
                <a:srgbClr val="3A525F"/>
              </a:buClr>
              <a:buSzPts val="9600"/>
              <a:buFont typeface="Open Sans Light"/>
              <a:buNone/>
              <a:defRPr sz="9600">
                <a:solidFill>
                  <a:srgbClr val="3A525F"/>
                </a:solidFill>
                <a:latin typeface="Open Sans Light"/>
                <a:ea typeface="Open Sans Light"/>
                <a:cs typeface="Open Sans Light"/>
                <a:sym typeface="Open Sans Light"/>
              </a:defRPr>
            </a:lvl1pPr>
            <a:lvl2pPr lvl="1" rtl="0">
              <a:spcBef>
                <a:spcPts val="0"/>
              </a:spcBef>
              <a:spcAft>
                <a:spcPts val="0"/>
              </a:spcAft>
              <a:buClr>
                <a:srgbClr val="3A525F"/>
              </a:buClr>
              <a:buSzPts val="7500"/>
              <a:buNone/>
              <a:defRPr>
                <a:solidFill>
                  <a:srgbClr val="3A525F"/>
                </a:solidFill>
              </a:defRPr>
            </a:lvl2pPr>
            <a:lvl3pPr lvl="2" rtl="0">
              <a:spcBef>
                <a:spcPts val="0"/>
              </a:spcBef>
              <a:spcAft>
                <a:spcPts val="0"/>
              </a:spcAft>
              <a:buClr>
                <a:srgbClr val="3A525F"/>
              </a:buClr>
              <a:buSzPts val="7500"/>
              <a:buNone/>
              <a:defRPr>
                <a:solidFill>
                  <a:srgbClr val="3A525F"/>
                </a:solidFill>
              </a:defRPr>
            </a:lvl3pPr>
            <a:lvl4pPr lvl="3" rtl="0">
              <a:spcBef>
                <a:spcPts val="0"/>
              </a:spcBef>
              <a:spcAft>
                <a:spcPts val="0"/>
              </a:spcAft>
              <a:buClr>
                <a:srgbClr val="3A525F"/>
              </a:buClr>
              <a:buSzPts val="7500"/>
              <a:buNone/>
              <a:defRPr>
                <a:solidFill>
                  <a:srgbClr val="3A525F"/>
                </a:solidFill>
              </a:defRPr>
            </a:lvl4pPr>
            <a:lvl5pPr lvl="4" rtl="0">
              <a:spcBef>
                <a:spcPts val="0"/>
              </a:spcBef>
              <a:spcAft>
                <a:spcPts val="0"/>
              </a:spcAft>
              <a:buClr>
                <a:srgbClr val="3A525F"/>
              </a:buClr>
              <a:buSzPts val="7500"/>
              <a:buNone/>
              <a:defRPr>
                <a:solidFill>
                  <a:srgbClr val="3A525F"/>
                </a:solidFill>
              </a:defRPr>
            </a:lvl5pPr>
            <a:lvl6pPr lvl="5" rtl="0">
              <a:spcBef>
                <a:spcPts val="0"/>
              </a:spcBef>
              <a:spcAft>
                <a:spcPts val="0"/>
              </a:spcAft>
              <a:buClr>
                <a:srgbClr val="3A525F"/>
              </a:buClr>
              <a:buSzPts val="7500"/>
              <a:buNone/>
              <a:defRPr>
                <a:solidFill>
                  <a:srgbClr val="3A525F"/>
                </a:solidFill>
              </a:defRPr>
            </a:lvl6pPr>
            <a:lvl7pPr lvl="6" rtl="0">
              <a:spcBef>
                <a:spcPts val="0"/>
              </a:spcBef>
              <a:spcAft>
                <a:spcPts val="0"/>
              </a:spcAft>
              <a:buClr>
                <a:srgbClr val="3A525F"/>
              </a:buClr>
              <a:buSzPts val="7500"/>
              <a:buNone/>
              <a:defRPr>
                <a:solidFill>
                  <a:srgbClr val="3A525F"/>
                </a:solidFill>
              </a:defRPr>
            </a:lvl7pPr>
            <a:lvl8pPr lvl="7" rtl="0">
              <a:spcBef>
                <a:spcPts val="0"/>
              </a:spcBef>
              <a:spcAft>
                <a:spcPts val="0"/>
              </a:spcAft>
              <a:buClr>
                <a:srgbClr val="3A525F"/>
              </a:buClr>
              <a:buSzPts val="7500"/>
              <a:buNone/>
              <a:defRPr>
                <a:solidFill>
                  <a:srgbClr val="3A525F"/>
                </a:solidFill>
              </a:defRPr>
            </a:lvl8pPr>
            <a:lvl9pPr lvl="8" rtl="0">
              <a:spcBef>
                <a:spcPts val="0"/>
              </a:spcBef>
              <a:spcAft>
                <a:spcPts val="0"/>
              </a:spcAft>
              <a:buClr>
                <a:srgbClr val="3A525F"/>
              </a:buClr>
              <a:buSzPts val="7500"/>
              <a:buNone/>
              <a:defRPr>
                <a:solidFill>
                  <a:srgbClr val="3A525F"/>
                </a:solidFill>
              </a:defRPr>
            </a:lvl9pPr>
          </a:lstStyle>
          <a:p>
            <a:endParaRPr/>
          </a:p>
        </p:txBody>
      </p:sp>
      <p:sp>
        <p:nvSpPr>
          <p:cNvPr id="445" name="Shape 445"/>
          <p:cNvSpPr txBox="1">
            <a:spLocks noGrp="1"/>
          </p:cNvSpPr>
          <p:nvPr>
            <p:ph type="body" idx="1"/>
          </p:nvPr>
        </p:nvSpPr>
        <p:spPr>
          <a:xfrm>
            <a:off x="739541" y="4306400"/>
            <a:ext cx="9685500" cy="8741700"/>
          </a:xfrm>
          <a:prstGeom prst="rect">
            <a:avLst/>
          </a:prstGeom>
        </p:spPr>
        <p:txBody>
          <a:bodyPr spcFirstLastPara="1" wrap="square" lIns="243750" tIns="243750" rIns="243750" bIns="243750" anchor="t" anchorCtr="0"/>
          <a:lstStyle>
            <a:lvl1pPr marL="457200" lvl="0" indent="-431800" rtl="0">
              <a:spcBef>
                <a:spcPts val="0"/>
              </a:spcBef>
              <a:spcAft>
                <a:spcPts val="0"/>
              </a:spcAft>
              <a:buClr>
                <a:srgbClr val="6F7070"/>
              </a:buClr>
              <a:buSzPts val="3200"/>
              <a:buFont typeface="Open Sans"/>
              <a:buChar char="●"/>
              <a:defRPr sz="3200">
                <a:solidFill>
                  <a:srgbClr val="6F7070"/>
                </a:solidFill>
                <a:latin typeface="Open Sans"/>
                <a:ea typeface="Open Sans"/>
                <a:cs typeface="Open Sans"/>
                <a:sym typeface="Open Sans"/>
              </a:defRPr>
            </a:lvl1pPr>
            <a:lvl2pPr marL="914400" lvl="1"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2pPr>
            <a:lvl3pPr marL="1371600" lvl="2"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3pPr>
            <a:lvl4pPr marL="1828800" lvl="3"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4pPr>
            <a:lvl5pPr marL="2286000" lvl="4"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5pPr>
            <a:lvl6pPr marL="2743200" lvl="5"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6pPr>
            <a:lvl7pPr marL="3200400" lvl="6"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7pPr>
            <a:lvl8pPr marL="3657600" lvl="7"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8pPr>
            <a:lvl9pPr marL="4114800" lvl="8" indent="-400050" rtl="0">
              <a:spcBef>
                <a:spcPts val="4300"/>
              </a:spcBef>
              <a:spcAft>
                <a:spcPts val="4300"/>
              </a:spcAft>
              <a:buClr>
                <a:srgbClr val="6F7070"/>
              </a:buClr>
              <a:buSzPts val="2700"/>
              <a:buFont typeface="Open Sans"/>
              <a:buChar char="■"/>
              <a:defRPr sz="2700">
                <a:solidFill>
                  <a:srgbClr val="6F7070"/>
                </a:solidFill>
                <a:latin typeface="Open Sans"/>
                <a:ea typeface="Open Sans"/>
                <a:cs typeface="Open Sans"/>
                <a:sym typeface="Open Sans"/>
              </a:defRPr>
            </a:lvl9pPr>
          </a:lstStyle>
          <a:p>
            <a:endParaRPr/>
          </a:p>
        </p:txBody>
      </p:sp>
      <p:sp>
        <p:nvSpPr>
          <p:cNvPr id="446" name="Shape 446"/>
          <p:cNvSpPr/>
          <p:nvPr/>
        </p:nvSpPr>
        <p:spPr>
          <a:xfrm>
            <a:off x="11950756" y="1887535"/>
            <a:ext cx="11726088" cy="9131126"/>
          </a:xfrm>
          <a:custGeom>
            <a:avLst/>
            <a:gdLst/>
            <a:ahLst/>
            <a:cxnLst/>
            <a:rect l="0" t="0" r="0" b="0"/>
            <a:pathLst>
              <a:path w="143434" h="111665" extrusionOk="0">
                <a:moveTo>
                  <a:pt x="71751" y="2308"/>
                </a:moveTo>
                <a:lnTo>
                  <a:pt x="71887" y="2376"/>
                </a:lnTo>
                <a:lnTo>
                  <a:pt x="72091" y="2444"/>
                </a:lnTo>
                <a:lnTo>
                  <a:pt x="72159" y="2647"/>
                </a:lnTo>
                <a:lnTo>
                  <a:pt x="72226" y="2783"/>
                </a:lnTo>
                <a:lnTo>
                  <a:pt x="72159" y="2987"/>
                </a:lnTo>
                <a:lnTo>
                  <a:pt x="72091" y="3190"/>
                </a:lnTo>
                <a:lnTo>
                  <a:pt x="71887" y="3258"/>
                </a:lnTo>
                <a:lnTo>
                  <a:pt x="71751" y="3326"/>
                </a:lnTo>
                <a:lnTo>
                  <a:pt x="71548" y="3258"/>
                </a:lnTo>
                <a:lnTo>
                  <a:pt x="71344" y="3190"/>
                </a:lnTo>
                <a:lnTo>
                  <a:pt x="71276" y="2987"/>
                </a:lnTo>
                <a:lnTo>
                  <a:pt x="71208" y="2783"/>
                </a:lnTo>
                <a:lnTo>
                  <a:pt x="71276" y="2647"/>
                </a:lnTo>
                <a:lnTo>
                  <a:pt x="71344" y="2444"/>
                </a:lnTo>
                <a:lnTo>
                  <a:pt x="71548" y="2376"/>
                </a:lnTo>
                <a:lnTo>
                  <a:pt x="71751" y="2308"/>
                </a:lnTo>
                <a:close/>
                <a:moveTo>
                  <a:pt x="137528" y="5906"/>
                </a:moveTo>
                <a:lnTo>
                  <a:pt x="137596" y="5974"/>
                </a:lnTo>
                <a:lnTo>
                  <a:pt x="137596" y="89604"/>
                </a:lnTo>
                <a:lnTo>
                  <a:pt x="5906" y="89604"/>
                </a:lnTo>
                <a:lnTo>
                  <a:pt x="5906" y="5974"/>
                </a:lnTo>
                <a:lnTo>
                  <a:pt x="5906" y="5906"/>
                </a:lnTo>
                <a:close/>
                <a:moveTo>
                  <a:pt x="3530" y="0"/>
                </a:moveTo>
                <a:lnTo>
                  <a:pt x="3191" y="68"/>
                </a:lnTo>
                <a:lnTo>
                  <a:pt x="2444" y="339"/>
                </a:lnTo>
                <a:lnTo>
                  <a:pt x="1766" y="679"/>
                </a:lnTo>
                <a:lnTo>
                  <a:pt x="1155" y="1154"/>
                </a:lnTo>
                <a:lnTo>
                  <a:pt x="679" y="1765"/>
                </a:lnTo>
                <a:lnTo>
                  <a:pt x="272" y="2444"/>
                </a:lnTo>
                <a:lnTo>
                  <a:pt x="69" y="3190"/>
                </a:lnTo>
                <a:lnTo>
                  <a:pt x="1" y="3598"/>
                </a:lnTo>
                <a:lnTo>
                  <a:pt x="1" y="4005"/>
                </a:lnTo>
                <a:lnTo>
                  <a:pt x="1" y="91572"/>
                </a:lnTo>
                <a:lnTo>
                  <a:pt x="1" y="91979"/>
                </a:lnTo>
                <a:lnTo>
                  <a:pt x="69" y="92319"/>
                </a:lnTo>
                <a:lnTo>
                  <a:pt x="272" y="93065"/>
                </a:lnTo>
                <a:lnTo>
                  <a:pt x="679" y="93744"/>
                </a:lnTo>
                <a:lnTo>
                  <a:pt x="1155" y="94355"/>
                </a:lnTo>
                <a:lnTo>
                  <a:pt x="1766" y="94830"/>
                </a:lnTo>
                <a:lnTo>
                  <a:pt x="2444" y="95238"/>
                </a:lnTo>
                <a:lnTo>
                  <a:pt x="3191" y="95441"/>
                </a:lnTo>
                <a:lnTo>
                  <a:pt x="3530" y="95509"/>
                </a:lnTo>
                <a:lnTo>
                  <a:pt x="139904" y="95509"/>
                </a:lnTo>
                <a:lnTo>
                  <a:pt x="140311" y="95441"/>
                </a:lnTo>
                <a:lnTo>
                  <a:pt x="141058" y="95238"/>
                </a:lnTo>
                <a:lnTo>
                  <a:pt x="141737" y="94830"/>
                </a:lnTo>
                <a:lnTo>
                  <a:pt x="142280" y="94355"/>
                </a:lnTo>
                <a:lnTo>
                  <a:pt x="142755" y="93744"/>
                </a:lnTo>
                <a:lnTo>
                  <a:pt x="143162" y="93065"/>
                </a:lnTo>
                <a:lnTo>
                  <a:pt x="143366" y="92319"/>
                </a:lnTo>
                <a:lnTo>
                  <a:pt x="143434" y="91979"/>
                </a:lnTo>
                <a:lnTo>
                  <a:pt x="143434" y="91572"/>
                </a:lnTo>
                <a:lnTo>
                  <a:pt x="143434" y="4005"/>
                </a:lnTo>
                <a:lnTo>
                  <a:pt x="143434" y="3598"/>
                </a:lnTo>
                <a:lnTo>
                  <a:pt x="143366" y="3190"/>
                </a:lnTo>
                <a:lnTo>
                  <a:pt x="143162" y="2444"/>
                </a:lnTo>
                <a:lnTo>
                  <a:pt x="142755" y="1765"/>
                </a:lnTo>
                <a:lnTo>
                  <a:pt x="142280" y="1154"/>
                </a:lnTo>
                <a:lnTo>
                  <a:pt x="141737" y="679"/>
                </a:lnTo>
                <a:lnTo>
                  <a:pt x="141058" y="339"/>
                </a:lnTo>
                <a:lnTo>
                  <a:pt x="140311" y="68"/>
                </a:lnTo>
                <a:lnTo>
                  <a:pt x="139904" y="0"/>
                </a:lnTo>
                <a:close/>
                <a:moveTo>
                  <a:pt x="55324" y="95713"/>
                </a:moveTo>
                <a:lnTo>
                  <a:pt x="55052" y="98971"/>
                </a:lnTo>
                <a:lnTo>
                  <a:pt x="54713" y="102297"/>
                </a:lnTo>
                <a:lnTo>
                  <a:pt x="54374" y="105284"/>
                </a:lnTo>
                <a:lnTo>
                  <a:pt x="53966" y="107388"/>
                </a:lnTo>
                <a:lnTo>
                  <a:pt x="53763" y="108203"/>
                </a:lnTo>
                <a:lnTo>
                  <a:pt x="53627" y="108746"/>
                </a:lnTo>
                <a:lnTo>
                  <a:pt x="53423" y="109153"/>
                </a:lnTo>
                <a:lnTo>
                  <a:pt x="53220" y="109357"/>
                </a:lnTo>
                <a:lnTo>
                  <a:pt x="52677" y="109493"/>
                </a:lnTo>
                <a:lnTo>
                  <a:pt x="51794" y="109696"/>
                </a:lnTo>
                <a:lnTo>
                  <a:pt x="49690" y="110036"/>
                </a:lnTo>
                <a:lnTo>
                  <a:pt x="48061" y="110307"/>
                </a:lnTo>
                <a:lnTo>
                  <a:pt x="47450" y="110443"/>
                </a:lnTo>
                <a:lnTo>
                  <a:pt x="47110" y="110511"/>
                </a:lnTo>
                <a:lnTo>
                  <a:pt x="47042" y="110579"/>
                </a:lnTo>
                <a:lnTo>
                  <a:pt x="47042" y="110783"/>
                </a:lnTo>
                <a:lnTo>
                  <a:pt x="47110" y="110850"/>
                </a:lnTo>
                <a:lnTo>
                  <a:pt x="47585" y="110918"/>
                </a:lnTo>
                <a:lnTo>
                  <a:pt x="48400" y="110986"/>
                </a:lnTo>
                <a:lnTo>
                  <a:pt x="51387" y="111054"/>
                </a:lnTo>
                <a:lnTo>
                  <a:pt x="56071" y="111122"/>
                </a:lnTo>
                <a:lnTo>
                  <a:pt x="87092" y="111122"/>
                </a:lnTo>
                <a:lnTo>
                  <a:pt x="91708" y="111054"/>
                </a:lnTo>
                <a:lnTo>
                  <a:pt x="94695" y="110986"/>
                </a:lnTo>
                <a:lnTo>
                  <a:pt x="95578" y="110918"/>
                </a:lnTo>
                <a:lnTo>
                  <a:pt x="96053" y="110850"/>
                </a:lnTo>
                <a:lnTo>
                  <a:pt x="96121" y="110783"/>
                </a:lnTo>
                <a:lnTo>
                  <a:pt x="96121" y="110579"/>
                </a:lnTo>
                <a:lnTo>
                  <a:pt x="96053" y="110511"/>
                </a:lnTo>
                <a:lnTo>
                  <a:pt x="95713" y="110443"/>
                </a:lnTo>
                <a:lnTo>
                  <a:pt x="95102" y="110307"/>
                </a:lnTo>
                <a:lnTo>
                  <a:pt x="93473" y="110036"/>
                </a:lnTo>
                <a:lnTo>
                  <a:pt x="91369" y="109696"/>
                </a:lnTo>
                <a:lnTo>
                  <a:pt x="90487" y="109493"/>
                </a:lnTo>
                <a:lnTo>
                  <a:pt x="89943" y="109357"/>
                </a:lnTo>
                <a:lnTo>
                  <a:pt x="89740" y="109153"/>
                </a:lnTo>
                <a:lnTo>
                  <a:pt x="89536" y="108746"/>
                </a:lnTo>
                <a:lnTo>
                  <a:pt x="89333" y="108203"/>
                </a:lnTo>
                <a:lnTo>
                  <a:pt x="89197" y="107388"/>
                </a:lnTo>
                <a:lnTo>
                  <a:pt x="88789" y="105284"/>
                </a:lnTo>
                <a:lnTo>
                  <a:pt x="88382" y="102297"/>
                </a:lnTo>
                <a:lnTo>
                  <a:pt x="88043" y="98971"/>
                </a:lnTo>
                <a:lnTo>
                  <a:pt x="87839" y="95713"/>
                </a:lnTo>
                <a:close/>
                <a:moveTo>
                  <a:pt x="47450" y="111054"/>
                </a:moveTo>
                <a:lnTo>
                  <a:pt x="47450" y="111122"/>
                </a:lnTo>
                <a:lnTo>
                  <a:pt x="47450" y="111393"/>
                </a:lnTo>
                <a:lnTo>
                  <a:pt x="47518" y="111461"/>
                </a:lnTo>
                <a:lnTo>
                  <a:pt x="48807" y="111529"/>
                </a:lnTo>
                <a:lnTo>
                  <a:pt x="52473" y="111597"/>
                </a:lnTo>
                <a:lnTo>
                  <a:pt x="62384" y="111665"/>
                </a:lnTo>
                <a:lnTo>
                  <a:pt x="80779" y="111665"/>
                </a:lnTo>
                <a:lnTo>
                  <a:pt x="90622" y="111597"/>
                </a:lnTo>
                <a:lnTo>
                  <a:pt x="94356" y="111529"/>
                </a:lnTo>
                <a:lnTo>
                  <a:pt x="95646" y="111461"/>
                </a:lnTo>
                <a:lnTo>
                  <a:pt x="95713" y="111393"/>
                </a:lnTo>
                <a:lnTo>
                  <a:pt x="95713" y="111122"/>
                </a:lnTo>
                <a:lnTo>
                  <a:pt x="95646" y="111054"/>
                </a:lnTo>
                <a:lnTo>
                  <a:pt x="94084" y="111122"/>
                </a:lnTo>
                <a:lnTo>
                  <a:pt x="91233" y="111190"/>
                </a:lnTo>
                <a:lnTo>
                  <a:pt x="80847" y="111258"/>
                </a:lnTo>
                <a:lnTo>
                  <a:pt x="62316" y="111258"/>
                </a:lnTo>
                <a:lnTo>
                  <a:pt x="51930" y="111190"/>
                </a:lnTo>
                <a:lnTo>
                  <a:pt x="49079" y="111122"/>
                </a:lnTo>
                <a:lnTo>
                  <a:pt x="47518" y="111054"/>
                </a:lnTo>
                <a:close/>
              </a:path>
            </a:pathLst>
          </a:custGeom>
          <a:solidFill>
            <a:srgbClr val="3A525F"/>
          </a:solidFill>
          <a:ln w="19050" cap="flat" cmpd="sng">
            <a:solidFill>
              <a:srgbClr val="FFFFFF"/>
            </a:solidFill>
            <a:prstDash val="solid"/>
            <a:round/>
            <a:headEnd type="none" w="sm" len="sm"/>
            <a:tailEnd type="none" w="sm" len="sm"/>
          </a:ln>
        </p:spPr>
        <p:txBody>
          <a:bodyPr spcFirstLastPara="1" wrap="square" lIns="243750" tIns="243750" rIns="243750" bIns="243750" anchor="ctr" anchorCtr="0">
            <a:noAutofit/>
          </a:bodyPr>
          <a:lstStyle/>
          <a:p>
            <a:pPr marL="0" lvl="0" indent="0">
              <a:spcBef>
                <a:spcPts val="0"/>
              </a:spcBef>
              <a:spcAft>
                <a:spcPts val="0"/>
              </a:spcAft>
              <a:buNone/>
            </a:pPr>
            <a:endParaRPr/>
          </a:p>
        </p:txBody>
      </p:sp>
      <p:sp>
        <p:nvSpPr>
          <p:cNvPr id="447" name="Shape 447"/>
          <p:cNvSpPr/>
          <p:nvPr/>
        </p:nvSpPr>
        <p:spPr>
          <a:xfrm>
            <a:off x="12441451" y="2372448"/>
            <a:ext cx="10744500" cy="6863100"/>
          </a:xfrm>
          <a:prstGeom prst="rect">
            <a:avLst/>
          </a:prstGeom>
          <a:solidFill>
            <a:srgbClr val="F9FCFF"/>
          </a:solidFill>
          <a:ln>
            <a:noFill/>
          </a:ln>
        </p:spPr>
        <p:txBody>
          <a:bodyPr spcFirstLastPara="1" wrap="square" lIns="243750" tIns="243750" rIns="243750" bIns="243750" anchor="ctr" anchorCtr="0">
            <a:noAutofit/>
          </a:bodyPr>
          <a:lstStyle/>
          <a:p>
            <a:pPr marL="0" lvl="0" indent="0" algn="ctr" rtl="0">
              <a:spcBef>
                <a:spcPts val="0"/>
              </a:spcBef>
              <a:spcAft>
                <a:spcPts val="0"/>
              </a:spcAft>
              <a:buNone/>
            </a:pPr>
            <a:endParaRPr sz="2700">
              <a:solidFill>
                <a:srgbClr val="980000"/>
              </a:solidFill>
              <a:latin typeface="Nunito Sans"/>
              <a:ea typeface="Nunito Sans"/>
              <a:cs typeface="Nunito Sans"/>
              <a:sym typeface="Nunito Sans"/>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and iPad 1 1">
  <p:cSld name="CUSTOM_2_1_1_1_1">
    <p:bg>
      <p:bgPr>
        <a:solidFill>
          <a:srgbClr val="3A525F"/>
        </a:solidFill>
        <a:effectLst/>
      </p:bgPr>
    </p:bg>
    <p:spTree>
      <p:nvGrpSpPr>
        <p:cNvPr id="1" name="Shape 448"/>
        <p:cNvGrpSpPr/>
        <p:nvPr/>
      </p:nvGrpSpPr>
      <p:grpSpPr>
        <a:xfrm>
          <a:off x="0" y="0"/>
          <a:ext cx="0" cy="0"/>
          <a:chOff x="0" y="0"/>
          <a:chExt cx="0" cy="0"/>
        </a:xfrm>
      </p:grpSpPr>
      <p:sp>
        <p:nvSpPr>
          <p:cNvPr id="449" name="Shape 449"/>
          <p:cNvSpPr/>
          <p:nvPr/>
        </p:nvSpPr>
        <p:spPr>
          <a:xfrm flipH="1">
            <a:off x="225" y="0"/>
            <a:ext cx="11164200" cy="13716000"/>
          </a:xfrm>
          <a:prstGeom prst="rect">
            <a:avLst/>
          </a:prstGeom>
          <a:solidFill>
            <a:srgbClr val="F9FCFF"/>
          </a:solidFill>
          <a:ln>
            <a:noFill/>
          </a:ln>
        </p:spPr>
        <p:txBody>
          <a:bodyPr spcFirstLastPara="1" wrap="square" lIns="243750" tIns="243750" rIns="243750" bIns="243750" anchor="ctr" anchorCtr="0">
            <a:noAutofit/>
          </a:bodyPr>
          <a:lstStyle/>
          <a:p>
            <a:pPr marL="0" lvl="0" indent="0">
              <a:spcBef>
                <a:spcPts val="0"/>
              </a:spcBef>
              <a:spcAft>
                <a:spcPts val="0"/>
              </a:spcAft>
              <a:buNone/>
            </a:pPr>
            <a:endParaRPr/>
          </a:p>
        </p:txBody>
      </p:sp>
      <p:sp>
        <p:nvSpPr>
          <p:cNvPr id="450" name="Shape 450"/>
          <p:cNvSpPr/>
          <p:nvPr/>
        </p:nvSpPr>
        <p:spPr>
          <a:xfrm>
            <a:off x="11164433" y="0"/>
            <a:ext cx="301500" cy="137160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243750" tIns="121850" rIns="243750" bIns="121850" anchor="ctr" anchorCtr="0">
            <a:noAutofit/>
          </a:bodyPr>
          <a:lstStyle/>
          <a:p>
            <a:pPr marL="0" marR="0" lvl="0" indent="0" algn="ctr" rtl="0">
              <a:spcBef>
                <a:spcPts val="0"/>
              </a:spcBef>
              <a:spcAft>
                <a:spcPts val="0"/>
              </a:spcAft>
              <a:buNone/>
            </a:pPr>
            <a:endParaRPr sz="4800">
              <a:solidFill>
                <a:srgbClr val="FFFFFF"/>
              </a:solidFill>
              <a:latin typeface="Calibri"/>
              <a:ea typeface="Calibri"/>
              <a:cs typeface="Calibri"/>
              <a:sym typeface="Calibri"/>
            </a:endParaRPr>
          </a:p>
        </p:txBody>
      </p:sp>
      <p:pic>
        <p:nvPicPr>
          <p:cNvPr id="451" name="Shape 451"/>
          <p:cNvPicPr preferRelativeResize="0"/>
          <p:nvPr/>
        </p:nvPicPr>
        <p:blipFill>
          <a:blip r:embed="rId2">
            <a:alphaModFix/>
          </a:blip>
          <a:stretch>
            <a:fillRect/>
          </a:stretch>
        </p:blipFill>
        <p:spPr>
          <a:xfrm>
            <a:off x="21075444" y="12635267"/>
            <a:ext cx="2925309" cy="678158"/>
          </a:xfrm>
          <a:prstGeom prst="rect">
            <a:avLst/>
          </a:prstGeom>
          <a:noFill/>
          <a:ln>
            <a:noFill/>
          </a:ln>
        </p:spPr>
      </p:pic>
      <p:sp>
        <p:nvSpPr>
          <p:cNvPr id="452" name="Shape 452"/>
          <p:cNvSpPr txBox="1">
            <a:spLocks noGrp="1"/>
          </p:cNvSpPr>
          <p:nvPr>
            <p:ph type="title"/>
          </p:nvPr>
        </p:nvSpPr>
        <p:spPr>
          <a:xfrm>
            <a:off x="739541" y="523133"/>
            <a:ext cx="9685500" cy="2994300"/>
          </a:xfrm>
          <a:prstGeom prst="rect">
            <a:avLst/>
          </a:prstGeom>
        </p:spPr>
        <p:txBody>
          <a:bodyPr spcFirstLastPara="1" wrap="square" lIns="243750" tIns="243750" rIns="243750" bIns="243750" anchor="ctr" anchorCtr="0"/>
          <a:lstStyle>
            <a:lvl1pPr lvl="0" rtl="0">
              <a:spcBef>
                <a:spcPts val="0"/>
              </a:spcBef>
              <a:spcAft>
                <a:spcPts val="0"/>
              </a:spcAft>
              <a:buClr>
                <a:srgbClr val="3A525F"/>
              </a:buClr>
              <a:buSzPts val="9600"/>
              <a:buFont typeface="Open Sans Light"/>
              <a:buNone/>
              <a:defRPr sz="9600">
                <a:solidFill>
                  <a:srgbClr val="3A525F"/>
                </a:solidFill>
                <a:latin typeface="Open Sans Light"/>
                <a:ea typeface="Open Sans Light"/>
                <a:cs typeface="Open Sans Light"/>
                <a:sym typeface="Open Sans Light"/>
              </a:defRPr>
            </a:lvl1pPr>
            <a:lvl2pPr lvl="1" rtl="0">
              <a:spcBef>
                <a:spcPts val="0"/>
              </a:spcBef>
              <a:spcAft>
                <a:spcPts val="0"/>
              </a:spcAft>
              <a:buClr>
                <a:srgbClr val="3A525F"/>
              </a:buClr>
              <a:buSzPts val="7500"/>
              <a:buNone/>
              <a:defRPr>
                <a:solidFill>
                  <a:srgbClr val="3A525F"/>
                </a:solidFill>
              </a:defRPr>
            </a:lvl2pPr>
            <a:lvl3pPr lvl="2" rtl="0">
              <a:spcBef>
                <a:spcPts val="0"/>
              </a:spcBef>
              <a:spcAft>
                <a:spcPts val="0"/>
              </a:spcAft>
              <a:buClr>
                <a:srgbClr val="3A525F"/>
              </a:buClr>
              <a:buSzPts val="7500"/>
              <a:buNone/>
              <a:defRPr>
                <a:solidFill>
                  <a:srgbClr val="3A525F"/>
                </a:solidFill>
              </a:defRPr>
            </a:lvl3pPr>
            <a:lvl4pPr lvl="3" rtl="0">
              <a:spcBef>
                <a:spcPts val="0"/>
              </a:spcBef>
              <a:spcAft>
                <a:spcPts val="0"/>
              </a:spcAft>
              <a:buClr>
                <a:srgbClr val="3A525F"/>
              </a:buClr>
              <a:buSzPts val="7500"/>
              <a:buNone/>
              <a:defRPr>
                <a:solidFill>
                  <a:srgbClr val="3A525F"/>
                </a:solidFill>
              </a:defRPr>
            </a:lvl4pPr>
            <a:lvl5pPr lvl="4" rtl="0">
              <a:spcBef>
                <a:spcPts val="0"/>
              </a:spcBef>
              <a:spcAft>
                <a:spcPts val="0"/>
              </a:spcAft>
              <a:buClr>
                <a:srgbClr val="3A525F"/>
              </a:buClr>
              <a:buSzPts val="7500"/>
              <a:buNone/>
              <a:defRPr>
                <a:solidFill>
                  <a:srgbClr val="3A525F"/>
                </a:solidFill>
              </a:defRPr>
            </a:lvl5pPr>
            <a:lvl6pPr lvl="5" rtl="0">
              <a:spcBef>
                <a:spcPts val="0"/>
              </a:spcBef>
              <a:spcAft>
                <a:spcPts val="0"/>
              </a:spcAft>
              <a:buClr>
                <a:srgbClr val="3A525F"/>
              </a:buClr>
              <a:buSzPts val="7500"/>
              <a:buNone/>
              <a:defRPr>
                <a:solidFill>
                  <a:srgbClr val="3A525F"/>
                </a:solidFill>
              </a:defRPr>
            </a:lvl6pPr>
            <a:lvl7pPr lvl="6" rtl="0">
              <a:spcBef>
                <a:spcPts val="0"/>
              </a:spcBef>
              <a:spcAft>
                <a:spcPts val="0"/>
              </a:spcAft>
              <a:buClr>
                <a:srgbClr val="3A525F"/>
              </a:buClr>
              <a:buSzPts val="7500"/>
              <a:buNone/>
              <a:defRPr>
                <a:solidFill>
                  <a:srgbClr val="3A525F"/>
                </a:solidFill>
              </a:defRPr>
            </a:lvl7pPr>
            <a:lvl8pPr lvl="7" rtl="0">
              <a:spcBef>
                <a:spcPts val="0"/>
              </a:spcBef>
              <a:spcAft>
                <a:spcPts val="0"/>
              </a:spcAft>
              <a:buClr>
                <a:srgbClr val="3A525F"/>
              </a:buClr>
              <a:buSzPts val="7500"/>
              <a:buNone/>
              <a:defRPr>
                <a:solidFill>
                  <a:srgbClr val="3A525F"/>
                </a:solidFill>
              </a:defRPr>
            </a:lvl8pPr>
            <a:lvl9pPr lvl="8" rtl="0">
              <a:spcBef>
                <a:spcPts val="0"/>
              </a:spcBef>
              <a:spcAft>
                <a:spcPts val="0"/>
              </a:spcAft>
              <a:buClr>
                <a:srgbClr val="3A525F"/>
              </a:buClr>
              <a:buSzPts val="7500"/>
              <a:buNone/>
              <a:defRPr>
                <a:solidFill>
                  <a:srgbClr val="3A525F"/>
                </a:solidFill>
              </a:defRPr>
            </a:lvl9pPr>
          </a:lstStyle>
          <a:p>
            <a:endParaRPr/>
          </a:p>
        </p:txBody>
      </p:sp>
      <p:sp>
        <p:nvSpPr>
          <p:cNvPr id="453" name="Shape 453"/>
          <p:cNvSpPr txBox="1">
            <a:spLocks noGrp="1"/>
          </p:cNvSpPr>
          <p:nvPr>
            <p:ph type="body" idx="1"/>
          </p:nvPr>
        </p:nvSpPr>
        <p:spPr>
          <a:xfrm>
            <a:off x="739541" y="4306400"/>
            <a:ext cx="9685500" cy="8741700"/>
          </a:xfrm>
          <a:prstGeom prst="rect">
            <a:avLst/>
          </a:prstGeom>
        </p:spPr>
        <p:txBody>
          <a:bodyPr spcFirstLastPara="1" wrap="square" lIns="243750" tIns="243750" rIns="243750" bIns="243750" anchor="t" anchorCtr="0"/>
          <a:lstStyle>
            <a:lvl1pPr marL="457200" lvl="0" indent="-431800" rtl="0">
              <a:spcBef>
                <a:spcPts val="0"/>
              </a:spcBef>
              <a:spcAft>
                <a:spcPts val="0"/>
              </a:spcAft>
              <a:buClr>
                <a:srgbClr val="6F7070"/>
              </a:buClr>
              <a:buSzPts val="3200"/>
              <a:buFont typeface="Open Sans"/>
              <a:buChar char="●"/>
              <a:defRPr sz="3200">
                <a:solidFill>
                  <a:srgbClr val="6F7070"/>
                </a:solidFill>
                <a:latin typeface="Open Sans"/>
                <a:ea typeface="Open Sans"/>
                <a:cs typeface="Open Sans"/>
                <a:sym typeface="Open Sans"/>
              </a:defRPr>
            </a:lvl1pPr>
            <a:lvl2pPr marL="914400" lvl="1"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2pPr>
            <a:lvl3pPr marL="1371600" lvl="2"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3pPr>
            <a:lvl4pPr marL="1828800" lvl="3"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4pPr>
            <a:lvl5pPr marL="2286000" lvl="4"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5pPr>
            <a:lvl6pPr marL="2743200" lvl="5"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6pPr>
            <a:lvl7pPr marL="3200400" lvl="6"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7pPr>
            <a:lvl8pPr marL="3657600" lvl="7"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8pPr>
            <a:lvl9pPr marL="4114800" lvl="8" indent="-400050" rtl="0">
              <a:spcBef>
                <a:spcPts val="4300"/>
              </a:spcBef>
              <a:spcAft>
                <a:spcPts val="4300"/>
              </a:spcAft>
              <a:buClr>
                <a:srgbClr val="6F7070"/>
              </a:buClr>
              <a:buSzPts val="2700"/>
              <a:buFont typeface="Open Sans"/>
              <a:buChar char="■"/>
              <a:defRPr sz="2700">
                <a:solidFill>
                  <a:srgbClr val="6F7070"/>
                </a:solidFill>
                <a:latin typeface="Open Sans"/>
                <a:ea typeface="Open Sans"/>
                <a:cs typeface="Open Sans"/>
                <a:sym typeface="Open Sans"/>
              </a:defRPr>
            </a:lvl9pPr>
          </a:lstStyle>
          <a:p>
            <a:endParaRPr/>
          </a:p>
        </p:txBody>
      </p:sp>
      <p:sp>
        <p:nvSpPr>
          <p:cNvPr id="454" name="Shape 454"/>
          <p:cNvSpPr/>
          <p:nvPr/>
        </p:nvSpPr>
        <p:spPr>
          <a:xfrm>
            <a:off x="11950756" y="1887535"/>
            <a:ext cx="11726088" cy="9131126"/>
          </a:xfrm>
          <a:custGeom>
            <a:avLst/>
            <a:gdLst/>
            <a:ahLst/>
            <a:cxnLst/>
            <a:rect l="0" t="0" r="0" b="0"/>
            <a:pathLst>
              <a:path w="143434" h="111665" extrusionOk="0">
                <a:moveTo>
                  <a:pt x="71751" y="2308"/>
                </a:moveTo>
                <a:lnTo>
                  <a:pt x="71887" y="2376"/>
                </a:lnTo>
                <a:lnTo>
                  <a:pt x="72091" y="2444"/>
                </a:lnTo>
                <a:lnTo>
                  <a:pt x="72159" y="2647"/>
                </a:lnTo>
                <a:lnTo>
                  <a:pt x="72226" y="2783"/>
                </a:lnTo>
                <a:lnTo>
                  <a:pt x="72159" y="2987"/>
                </a:lnTo>
                <a:lnTo>
                  <a:pt x="72091" y="3190"/>
                </a:lnTo>
                <a:lnTo>
                  <a:pt x="71887" y="3258"/>
                </a:lnTo>
                <a:lnTo>
                  <a:pt x="71751" y="3326"/>
                </a:lnTo>
                <a:lnTo>
                  <a:pt x="71548" y="3258"/>
                </a:lnTo>
                <a:lnTo>
                  <a:pt x="71344" y="3190"/>
                </a:lnTo>
                <a:lnTo>
                  <a:pt x="71276" y="2987"/>
                </a:lnTo>
                <a:lnTo>
                  <a:pt x="71208" y="2783"/>
                </a:lnTo>
                <a:lnTo>
                  <a:pt x="71276" y="2647"/>
                </a:lnTo>
                <a:lnTo>
                  <a:pt x="71344" y="2444"/>
                </a:lnTo>
                <a:lnTo>
                  <a:pt x="71548" y="2376"/>
                </a:lnTo>
                <a:lnTo>
                  <a:pt x="71751" y="2308"/>
                </a:lnTo>
                <a:close/>
                <a:moveTo>
                  <a:pt x="137528" y="5906"/>
                </a:moveTo>
                <a:lnTo>
                  <a:pt x="137596" y="5974"/>
                </a:lnTo>
                <a:lnTo>
                  <a:pt x="137596" y="89604"/>
                </a:lnTo>
                <a:lnTo>
                  <a:pt x="5906" y="89604"/>
                </a:lnTo>
                <a:lnTo>
                  <a:pt x="5906" y="5974"/>
                </a:lnTo>
                <a:lnTo>
                  <a:pt x="5906" y="5906"/>
                </a:lnTo>
                <a:close/>
                <a:moveTo>
                  <a:pt x="3530" y="0"/>
                </a:moveTo>
                <a:lnTo>
                  <a:pt x="3191" y="68"/>
                </a:lnTo>
                <a:lnTo>
                  <a:pt x="2444" y="339"/>
                </a:lnTo>
                <a:lnTo>
                  <a:pt x="1766" y="679"/>
                </a:lnTo>
                <a:lnTo>
                  <a:pt x="1155" y="1154"/>
                </a:lnTo>
                <a:lnTo>
                  <a:pt x="679" y="1765"/>
                </a:lnTo>
                <a:lnTo>
                  <a:pt x="272" y="2444"/>
                </a:lnTo>
                <a:lnTo>
                  <a:pt x="69" y="3190"/>
                </a:lnTo>
                <a:lnTo>
                  <a:pt x="1" y="3598"/>
                </a:lnTo>
                <a:lnTo>
                  <a:pt x="1" y="4005"/>
                </a:lnTo>
                <a:lnTo>
                  <a:pt x="1" y="91572"/>
                </a:lnTo>
                <a:lnTo>
                  <a:pt x="1" y="91979"/>
                </a:lnTo>
                <a:lnTo>
                  <a:pt x="69" y="92319"/>
                </a:lnTo>
                <a:lnTo>
                  <a:pt x="272" y="93065"/>
                </a:lnTo>
                <a:lnTo>
                  <a:pt x="679" y="93744"/>
                </a:lnTo>
                <a:lnTo>
                  <a:pt x="1155" y="94355"/>
                </a:lnTo>
                <a:lnTo>
                  <a:pt x="1766" y="94830"/>
                </a:lnTo>
                <a:lnTo>
                  <a:pt x="2444" y="95238"/>
                </a:lnTo>
                <a:lnTo>
                  <a:pt x="3191" y="95441"/>
                </a:lnTo>
                <a:lnTo>
                  <a:pt x="3530" y="95509"/>
                </a:lnTo>
                <a:lnTo>
                  <a:pt x="139904" y="95509"/>
                </a:lnTo>
                <a:lnTo>
                  <a:pt x="140311" y="95441"/>
                </a:lnTo>
                <a:lnTo>
                  <a:pt x="141058" y="95238"/>
                </a:lnTo>
                <a:lnTo>
                  <a:pt x="141737" y="94830"/>
                </a:lnTo>
                <a:lnTo>
                  <a:pt x="142280" y="94355"/>
                </a:lnTo>
                <a:lnTo>
                  <a:pt x="142755" y="93744"/>
                </a:lnTo>
                <a:lnTo>
                  <a:pt x="143162" y="93065"/>
                </a:lnTo>
                <a:lnTo>
                  <a:pt x="143366" y="92319"/>
                </a:lnTo>
                <a:lnTo>
                  <a:pt x="143434" y="91979"/>
                </a:lnTo>
                <a:lnTo>
                  <a:pt x="143434" y="91572"/>
                </a:lnTo>
                <a:lnTo>
                  <a:pt x="143434" y="4005"/>
                </a:lnTo>
                <a:lnTo>
                  <a:pt x="143434" y="3598"/>
                </a:lnTo>
                <a:lnTo>
                  <a:pt x="143366" y="3190"/>
                </a:lnTo>
                <a:lnTo>
                  <a:pt x="143162" y="2444"/>
                </a:lnTo>
                <a:lnTo>
                  <a:pt x="142755" y="1765"/>
                </a:lnTo>
                <a:lnTo>
                  <a:pt x="142280" y="1154"/>
                </a:lnTo>
                <a:lnTo>
                  <a:pt x="141737" y="679"/>
                </a:lnTo>
                <a:lnTo>
                  <a:pt x="141058" y="339"/>
                </a:lnTo>
                <a:lnTo>
                  <a:pt x="140311" y="68"/>
                </a:lnTo>
                <a:lnTo>
                  <a:pt x="139904" y="0"/>
                </a:lnTo>
                <a:close/>
                <a:moveTo>
                  <a:pt x="55324" y="95713"/>
                </a:moveTo>
                <a:lnTo>
                  <a:pt x="55052" y="98971"/>
                </a:lnTo>
                <a:lnTo>
                  <a:pt x="54713" y="102297"/>
                </a:lnTo>
                <a:lnTo>
                  <a:pt x="54374" y="105284"/>
                </a:lnTo>
                <a:lnTo>
                  <a:pt x="53966" y="107388"/>
                </a:lnTo>
                <a:lnTo>
                  <a:pt x="53763" y="108203"/>
                </a:lnTo>
                <a:lnTo>
                  <a:pt x="53627" y="108746"/>
                </a:lnTo>
                <a:lnTo>
                  <a:pt x="53423" y="109153"/>
                </a:lnTo>
                <a:lnTo>
                  <a:pt x="53220" y="109357"/>
                </a:lnTo>
                <a:lnTo>
                  <a:pt x="52677" y="109493"/>
                </a:lnTo>
                <a:lnTo>
                  <a:pt x="51794" y="109696"/>
                </a:lnTo>
                <a:lnTo>
                  <a:pt x="49690" y="110036"/>
                </a:lnTo>
                <a:lnTo>
                  <a:pt x="48061" y="110307"/>
                </a:lnTo>
                <a:lnTo>
                  <a:pt x="47450" y="110443"/>
                </a:lnTo>
                <a:lnTo>
                  <a:pt x="47110" y="110511"/>
                </a:lnTo>
                <a:lnTo>
                  <a:pt x="47042" y="110579"/>
                </a:lnTo>
                <a:lnTo>
                  <a:pt x="47042" y="110783"/>
                </a:lnTo>
                <a:lnTo>
                  <a:pt x="47110" y="110850"/>
                </a:lnTo>
                <a:lnTo>
                  <a:pt x="47585" y="110918"/>
                </a:lnTo>
                <a:lnTo>
                  <a:pt x="48400" y="110986"/>
                </a:lnTo>
                <a:lnTo>
                  <a:pt x="51387" y="111054"/>
                </a:lnTo>
                <a:lnTo>
                  <a:pt x="56071" y="111122"/>
                </a:lnTo>
                <a:lnTo>
                  <a:pt x="87092" y="111122"/>
                </a:lnTo>
                <a:lnTo>
                  <a:pt x="91708" y="111054"/>
                </a:lnTo>
                <a:lnTo>
                  <a:pt x="94695" y="110986"/>
                </a:lnTo>
                <a:lnTo>
                  <a:pt x="95578" y="110918"/>
                </a:lnTo>
                <a:lnTo>
                  <a:pt x="96053" y="110850"/>
                </a:lnTo>
                <a:lnTo>
                  <a:pt x="96121" y="110783"/>
                </a:lnTo>
                <a:lnTo>
                  <a:pt x="96121" y="110579"/>
                </a:lnTo>
                <a:lnTo>
                  <a:pt x="96053" y="110511"/>
                </a:lnTo>
                <a:lnTo>
                  <a:pt x="95713" y="110443"/>
                </a:lnTo>
                <a:lnTo>
                  <a:pt x="95102" y="110307"/>
                </a:lnTo>
                <a:lnTo>
                  <a:pt x="93473" y="110036"/>
                </a:lnTo>
                <a:lnTo>
                  <a:pt x="91369" y="109696"/>
                </a:lnTo>
                <a:lnTo>
                  <a:pt x="90487" y="109493"/>
                </a:lnTo>
                <a:lnTo>
                  <a:pt x="89943" y="109357"/>
                </a:lnTo>
                <a:lnTo>
                  <a:pt x="89740" y="109153"/>
                </a:lnTo>
                <a:lnTo>
                  <a:pt x="89536" y="108746"/>
                </a:lnTo>
                <a:lnTo>
                  <a:pt x="89333" y="108203"/>
                </a:lnTo>
                <a:lnTo>
                  <a:pt x="89197" y="107388"/>
                </a:lnTo>
                <a:lnTo>
                  <a:pt x="88789" y="105284"/>
                </a:lnTo>
                <a:lnTo>
                  <a:pt x="88382" y="102297"/>
                </a:lnTo>
                <a:lnTo>
                  <a:pt x="88043" y="98971"/>
                </a:lnTo>
                <a:lnTo>
                  <a:pt x="87839" y="95713"/>
                </a:lnTo>
                <a:close/>
                <a:moveTo>
                  <a:pt x="47450" y="111054"/>
                </a:moveTo>
                <a:lnTo>
                  <a:pt x="47450" y="111122"/>
                </a:lnTo>
                <a:lnTo>
                  <a:pt x="47450" y="111393"/>
                </a:lnTo>
                <a:lnTo>
                  <a:pt x="47518" y="111461"/>
                </a:lnTo>
                <a:lnTo>
                  <a:pt x="48807" y="111529"/>
                </a:lnTo>
                <a:lnTo>
                  <a:pt x="52473" y="111597"/>
                </a:lnTo>
                <a:lnTo>
                  <a:pt x="62384" y="111665"/>
                </a:lnTo>
                <a:lnTo>
                  <a:pt x="80779" y="111665"/>
                </a:lnTo>
                <a:lnTo>
                  <a:pt x="90622" y="111597"/>
                </a:lnTo>
                <a:lnTo>
                  <a:pt x="94356" y="111529"/>
                </a:lnTo>
                <a:lnTo>
                  <a:pt x="95646" y="111461"/>
                </a:lnTo>
                <a:lnTo>
                  <a:pt x="95713" y="111393"/>
                </a:lnTo>
                <a:lnTo>
                  <a:pt x="95713" y="111122"/>
                </a:lnTo>
                <a:lnTo>
                  <a:pt x="95646" y="111054"/>
                </a:lnTo>
                <a:lnTo>
                  <a:pt x="94084" y="111122"/>
                </a:lnTo>
                <a:lnTo>
                  <a:pt x="91233" y="111190"/>
                </a:lnTo>
                <a:lnTo>
                  <a:pt x="80847" y="111258"/>
                </a:lnTo>
                <a:lnTo>
                  <a:pt x="62316" y="111258"/>
                </a:lnTo>
                <a:lnTo>
                  <a:pt x="51930" y="111190"/>
                </a:lnTo>
                <a:lnTo>
                  <a:pt x="49079" y="111122"/>
                </a:lnTo>
                <a:lnTo>
                  <a:pt x="47518" y="111054"/>
                </a:lnTo>
                <a:close/>
              </a:path>
            </a:pathLst>
          </a:custGeom>
          <a:noFill/>
          <a:ln w="19050" cap="flat" cmpd="sng">
            <a:solidFill>
              <a:srgbClr val="FFFFFF"/>
            </a:solidFill>
            <a:prstDash val="solid"/>
            <a:round/>
            <a:headEnd type="none" w="sm" len="sm"/>
            <a:tailEnd type="none" w="sm" len="sm"/>
          </a:ln>
        </p:spPr>
        <p:txBody>
          <a:bodyPr spcFirstLastPara="1" wrap="square" lIns="243750" tIns="243750" rIns="243750" bIns="243750" anchor="ctr" anchorCtr="0">
            <a:noAutofit/>
          </a:bodyPr>
          <a:lstStyle/>
          <a:p>
            <a:pPr marL="0" lvl="0" indent="0">
              <a:spcBef>
                <a:spcPts val="0"/>
              </a:spcBef>
              <a:spcAft>
                <a:spcPts val="0"/>
              </a:spcAft>
              <a:buNone/>
            </a:pPr>
            <a:endParaRPr/>
          </a:p>
        </p:txBody>
      </p:sp>
      <p:sp>
        <p:nvSpPr>
          <p:cNvPr id="455" name="Shape 455"/>
          <p:cNvSpPr/>
          <p:nvPr/>
        </p:nvSpPr>
        <p:spPr>
          <a:xfrm>
            <a:off x="12441451" y="2372448"/>
            <a:ext cx="10744500" cy="6863100"/>
          </a:xfrm>
          <a:prstGeom prst="rect">
            <a:avLst/>
          </a:prstGeom>
          <a:solidFill>
            <a:srgbClr val="F9FCFF"/>
          </a:solidFill>
          <a:ln>
            <a:noFill/>
          </a:ln>
        </p:spPr>
        <p:txBody>
          <a:bodyPr spcFirstLastPara="1" wrap="square" lIns="243750" tIns="243750" rIns="243750" bIns="243750" anchor="ctr" anchorCtr="0">
            <a:noAutofit/>
          </a:bodyPr>
          <a:lstStyle/>
          <a:p>
            <a:pPr marL="0" lvl="0" indent="0" algn="ctr" rtl="0">
              <a:spcBef>
                <a:spcPts val="0"/>
              </a:spcBef>
              <a:spcAft>
                <a:spcPts val="0"/>
              </a:spcAft>
              <a:buNone/>
            </a:pPr>
            <a:endParaRPr sz="2700">
              <a:solidFill>
                <a:srgbClr val="980000"/>
              </a:solidFill>
              <a:latin typeface="Nunito Sans"/>
              <a:ea typeface="Nunito Sans"/>
              <a:cs typeface="Nunito Sans"/>
              <a:sym typeface="Nunito Sans"/>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Prism top">
  <p:cSld name="2_Default_1">
    <p:spTree>
      <p:nvGrpSpPr>
        <p:cNvPr id="1" name="Shape 92"/>
        <p:cNvGrpSpPr/>
        <p:nvPr/>
      </p:nvGrpSpPr>
      <p:grpSpPr>
        <a:xfrm>
          <a:off x="0" y="0"/>
          <a:ext cx="0" cy="0"/>
          <a:chOff x="0" y="0"/>
          <a:chExt cx="0" cy="0"/>
        </a:xfrm>
      </p:grpSpPr>
      <p:grpSp>
        <p:nvGrpSpPr>
          <p:cNvPr id="93" name="Shape 93"/>
          <p:cNvGrpSpPr/>
          <p:nvPr/>
        </p:nvGrpSpPr>
        <p:grpSpPr>
          <a:xfrm>
            <a:off x="-23414" y="-152405"/>
            <a:ext cx="24535120" cy="4304278"/>
            <a:chOff x="0" y="-156114"/>
            <a:chExt cx="24535120" cy="4304278"/>
          </a:xfrm>
        </p:grpSpPr>
        <p:sp>
          <p:nvSpPr>
            <p:cNvPr id="94" name="Shape 94"/>
            <p:cNvSpPr/>
            <p:nvPr/>
          </p:nvSpPr>
          <p:spPr>
            <a:xfrm>
              <a:off x="23378291" y="2431564"/>
              <a:ext cx="1134300" cy="1716600"/>
            </a:xfrm>
            <a:custGeom>
              <a:avLst/>
              <a:gdLst/>
              <a:ahLst/>
              <a:cxnLst/>
              <a:rect l="0" t="0" r="0" b="0"/>
              <a:pathLst>
                <a:path w="120000" h="120000" extrusionOk="0">
                  <a:moveTo>
                    <a:pt x="0" y="119931"/>
                  </a:moveTo>
                  <a:lnTo>
                    <a:pt x="119895" y="63310"/>
                  </a:lnTo>
                  <a:lnTo>
                    <a:pt x="119895" y="0"/>
                  </a:lnTo>
                  <a:lnTo>
                    <a:pt x="0" y="119931"/>
                  </a:lnTo>
                </a:path>
              </a:pathLst>
            </a:custGeom>
            <a:solidFill>
              <a:schemeClr val="accent3"/>
            </a:solidFill>
            <a:ln>
              <a:noFill/>
            </a:ln>
          </p:spPr>
          <p:txBody>
            <a:bodyPr spcFirstLastPara="1" wrap="square" lIns="91450" tIns="45725" rIns="91450" bIns="45725" anchor="ctr" anchorCtr="0">
              <a:noAutofit/>
            </a:bodyPr>
            <a:lstStyle/>
            <a:p>
              <a:pPr marL="0" marR="0" lvl="0" indent="0" algn="l" rtl="0">
                <a:spcBef>
                  <a:spcPts val="0"/>
                </a:spcBef>
                <a:spcAft>
                  <a:spcPts val="0"/>
                </a:spcAft>
                <a:buNone/>
              </a:pPr>
              <a:endParaRPr sz="7200" b="0" i="0">
                <a:solidFill>
                  <a:schemeClr val="dk1"/>
                </a:solidFill>
                <a:latin typeface="Nunito"/>
                <a:ea typeface="Nunito"/>
                <a:cs typeface="Nunito"/>
                <a:sym typeface="Nunito"/>
              </a:endParaRPr>
            </a:p>
          </p:txBody>
        </p:sp>
        <p:sp>
          <p:nvSpPr>
            <p:cNvPr id="95" name="Shape 95"/>
            <p:cNvSpPr/>
            <p:nvPr/>
          </p:nvSpPr>
          <p:spPr>
            <a:xfrm>
              <a:off x="23079220" y="-88970"/>
              <a:ext cx="1455900" cy="4233000"/>
            </a:xfrm>
            <a:custGeom>
              <a:avLst/>
              <a:gdLst/>
              <a:ahLst/>
              <a:cxnLst/>
              <a:rect l="0" t="0" r="0" b="0"/>
              <a:pathLst>
                <a:path w="120000" h="120000" extrusionOk="0">
                  <a:moveTo>
                    <a:pt x="0" y="0"/>
                  </a:moveTo>
                  <a:lnTo>
                    <a:pt x="26531" y="119972"/>
                  </a:lnTo>
                  <a:lnTo>
                    <a:pt x="119918" y="71396"/>
                  </a:lnTo>
                  <a:lnTo>
                    <a:pt x="119918" y="0"/>
                  </a:lnTo>
                  <a:lnTo>
                    <a:pt x="0" y="0"/>
                  </a:lnTo>
                </a:path>
              </a:pathLst>
            </a:custGeom>
            <a:solidFill>
              <a:srgbClr val="78E0E6"/>
            </a:solidFill>
            <a:ln>
              <a:noFill/>
            </a:ln>
          </p:spPr>
          <p:txBody>
            <a:bodyPr spcFirstLastPara="1" wrap="square" lIns="91450" tIns="45725" rIns="91450" bIns="45725" anchor="ctr" anchorCtr="0">
              <a:noAutofit/>
            </a:bodyPr>
            <a:lstStyle/>
            <a:p>
              <a:pPr marL="0" marR="0" lvl="0" indent="0" algn="l" rtl="0">
                <a:spcBef>
                  <a:spcPts val="0"/>
                </a:spcBef>
                <a:spcAft>
                  <a:spcPts val="0"/>
                </a:spcAft>
                <a:buNone/>
              </a:pPr>
              <a:endParaRPr sz="7200" b="0" i="0">
                <a:solidFill>
                  <a:schemeClr val="dk1"/>
                </a:solidFill>
                <a:latin typeface="Nunito"/>
                <a:ea typeface="Nunito"/>
                <a:cs typeface="Nunito"/>
                <a:sym typeface="Nunito"/>
              </a:endParaRPr>
            </a:p>
          </p:txBody>
        </p:sp>
        <p:sp>
          <p:nvSpPr>
            <p:cNvPr id="96" name="Shape 96"/>
            <p:cNvSpPr/>
            <p:nvPr/>
          </p:nvSpPr>
          <p:spPr>
            <a:xfrm>
              <a:off x="20776620" y="-88970"/>
              <a:ext cx="2646600" cy="4233000"/>
            </a:xfrm>
            <a:custGeom>
              <a:avLst/>
              <a:gdLst/>
              <a:ahLst/>
              <a:cxnLst/>
              <a:rect l="0" t="0" r="0" b="0"/>
              <a:pathLst>
                <a:path w="120000" h="120000" extrusionOk="0">
                  <a:moveTo>
                    <a:pt x="0" y="0"/>
                  </a:moveTo>
                  <a:lnTo>
                    <a:pt x="119955" y="119972"/>
                  </a:lnTo>
                  <a:lnTo>
                    <a:pt x="105351" y="0"/>
                  </a:lnTo>
                  <a:lnTo>
                    <a:pt x="0" y="0"/>
                  </a:lnTo>
                </a:path>
              </a:pathLst>
            </a:custGeom>
            <a:solidFill>
              <a:schemeClr val="accent3"/>
            </a:solidFill>
            <a:ln>
              <a:noFill/>
            </a:ln>
          </p:spPr>
          <p:txBody>
            <a:bodyPr spcFirstLastPara="1" wrap="square" lIns="91450" tIns="45725" rIns="91450" bIns="45725" anchor="ctr" anchorCtr="0">
              <a:noAutofit/>
            </a:bodyPr>
            <a:lstStyle/>
            <a:p>
              <a:pPr marL="0" marR="0" lvl="0" indent="0" algn="l" rtl="0">
                <a:spcBef>
                  <a:spcPts val="0"/>
                </a:spcBef>
                <a:spcAft>
                  <a:spcPts val="0"/>
                </a:spcAft>
                <a:buNone/>
              </a:pPr>
              <a:endParaRPr sz="7200" b="0" i="0">
                <a:solidFill>
                  <a:schemeClr val="dk1"/>
                </a:solidFill>
                <a:latin typeface="Nunito"/>
                <a:ea typeface="Nunito"/>
                <a:cs typeface="Nunito"/>
                <a:sym typeface="Nunito"/>
              </a:endParaRPr>
            </a:p>
          </p:txBody>
        </p:sp>
        <p:sp>
          <p:nvSpPr>
            <p:cNvPr id="97" name="Shape 97"/>
            <p:cNvSpPr/>
            <p:nvPr/>
          </p:nvSpPr>
          <p:spPr>
            <a:xfrm>
              <a:off x="20420244" y="-88970"/>
              <a:ext cx="3003000" cy="4233000"/>
            </a:xfrm>
            <a:custGeom>
              <a:avLst/>
              <a:gdLst/>
              <a:ahLst/>
              <a:cxnLst/>
              <a:rect l="0" t="0" r="0" b="0"/>
              <a:pathLst>
                <a:path w="120000" h="120000" extrusionOk="0">
                  <a:moveTo>
                    <a:pt x="0" y="0"/>
                  </a:moveTo>
                  <a:lnTo>
                    <a:pt x="1692" y="89022"/>
                  </a:lnTo>
                  <a:lnTo>
                    <a:pt x="119960" y="119972"/>
                  </a:lnTo>
                  <a:lnTo>
                    <a:pt x="14247" y="0"/>
                  </a:lnTo>
                  <a:lnTo>
                    <a:pt x="0" y="0"/>
                  </a:lnTo>
                </a:path>
              </a:pathLst>
            </a:custGeom>
            <a:solidFill>
              <a:srgbClr val="78E0E6"/>
            </a:solidFill>
            <a:ln>
              <a:noFill/>
            </a:ln>
          </p:spPr>
          <p:txBody>
            <a:bodyPr spcFirstLastPara="1" wrap="square" lIns="91450" tIns="45725" rIns="91450" bIns="45725" anchor="ctr" anchorCtr="0">
              <a:noAutofit/>
            </a:bodyPr>
            <a:lstStyle/>
            <a:p>
              <a:pPr marL="0" marR="0" lvl="0" indent="0" algn="l" rtl="0">
                <a:spcBef>
                  <a:spcPts val="0"/>
                </a:spcBef>
                <a:spcAft>
                  <a:spcPts val="0"/>
                </a:spcAft>
                <a:buNone/>
              </a:pPr>
              <a:endParaRPr sz="7200" b="0" i="0">
                <a:solidFill>
                  <a:schemeClr val="dk1"/>
                </a:solidFill>
                <a:latin typeface="Nunito"/>
                <a:ea typeface="Nunito"/>
                <a:cs typeface="Nunito"/>
                <a:sym typeface="Nunito"/>
              </a:endParaRPr>
            </a:p>
          </p:txBody>
        </p:sp>
        <p:sp>
          <p:nvSpPr>
            <p:cNvPr id="98" name="Shape 98"/>
            <p:cNvSpPr/>
            <p:nvPr/>
          </p:nvSpPr>
          <p:spPr>
            <a:xfrm>
              <a:off x="17677877" y="-88971"/>
              <a:ext cx="2785800" cy="3142200"/>
            </a:xfrm>
            <a:custGeom>
              <a:avLst/>
              <a:gdLst/>
              <a:ahLst/>
              <a:cxnLst/>
              <a:rect l="0" t="0" r="0" b="0"/>
              <a:pathLst>
                <a:path w="120000" h="120000" extrusionOk="0">
                  <a:moveTo>
                    <a:pt x="90276" y="0"/>
                  </a:moveTo>
                  <a:lnTo>
                    <a:pt x="0" y="73550"/>
                  </a:lnTo>
                  <a:lnTo>
                    <a:pt x="119957" y="119962"/>
                  </a:lnTo>
                  <a:lnTo>
                    <a:pt x="118131" y="0"/>
                  </a:lnTo>
                  <a:lnTo>
                    <a:pt x="90276" y="0"/>
                  </a:lnTo>
                </a:path>
              </a:pathLst>
            </a:custGeom>
            <a:solidFill>
              <a:schemeClr val="accent3"/>
            </a:solidFill>
            <a:ln>
              <a:noFill/>
            </a:ln>
          </p:spPr>
          <p:txBody>
            <a:bodyPr spcFirstLastPara="1" wrap="square" lIns="91450" tIns="45725" rIns="91450" bIns="45725" anchor="ctr" anchorCtr="0">
              <a:noAutofit/>
            </a:bodyPr>
            <a:lstStyle/>
            <a:p>
              <a:pPr marL="0" marR="0" lvl="0" indent="0" algn="l" rtl="0">
                <a:spcBef>
                  <a:spcPts val="0"/>
                </a:spcBef>
                <a:spcAft>
                  <a:spcPts val="0"/>
                </a:spcAft>
                <a:buNone/>
              </a:pPr>
              <a:endParaRPr sz="7200" b="0" i="0">
                <a:solidFill>
                  <a:schemeClr val="dk1"/>
                </a:solidFill>
                <a:latin typeface="Nunito"/>
                <a:ea typeface="Nunito"/>
                <a:cs typeface="Nunito"/>
                <a:sym typeface="Nunito"/>
              </a:endParaRPr>
            </a:p>
          </p:txBody>
        </p:sp>
        <p:sp>
          <p:nvSpPr>
            <p:cNvPr id="99" name="Shape 99"/>
            <p:cNvSpPr/>
            <p:nvPr/>
          </p:nvSpPr>
          <p:spPr>
            <a:xfrm>
              <a:off x="17608342" y="-88971"/>
              <a:ext cx="2168700" cy="1925400"/>
            </a:xfrm>
            <a:custGeom>
              <a:avLst/>
              <a:gdLst/>
              <a:ahLst/>
              <a:cxnLst/>
              <a:rect l="0" t="0" r="0" b="0"/>
              <a:pathLst>
                <a:path w="120000" h="120000" extrusionOk="0">
                  <a:moveTo>
                    <a:pt x="0" y="0"/>
                  </a:moveTo>
                  <a:lnTo>
                    <a:pt x="3929" y="119938"/>
                  </a:lnTo>
                  <a:lnTo>
                    <a:pt x="119945" y="0"/>
                  </a:lnTo>
                  <a:lnTo>
                    <a:pt x="0" y="0"/>
                  </a:lnTo>
                </a:path>
              </a:pathLst>
            </a:custGeom>
            <a:solidFill>
              <a:srgbClr val="78E0E6"/>
            </a:solidFill>
            <a:ln>
              <a:noFill/>
            </a:ln>
          </p:spPr>
          <p:txBody>
            <a:bodyPr spcFirstLastPara="1" wrap="square" lIns="91450" tIns="45725" rIns="91450" bIns="45725" anchor="ctr" anchorCtr="0">
              <a:noAutofit/>
            </a:bodyPr>
            <a:lstStyle/>
            <a:p>
              <a:pPr marL="0" marR="0" lvl="0" indent="0" algn="l" rtl="0">
                <a:spcBef>
                  <a:spcPts val="0"/>
                </a:spcBef>
                <a:spcAft>
                  <a:spcPts val="0"/>
                </a:spcAft>
                <a:buNone/>
              </a:pPr>
              <a:endParaRPr sz="7200" b="0" i="0">
                <a:solidFill>
                  <a:schemeClr val="dk1"/>
                </a:solidFill>
                <a:latin typeface="Nunito"/>
                <a:ea typeface="Nunito"/>
                <a:cs typeface="Nunito"/>
                <a:sym typeface="Nunito"/>
              </a:endParaRPr>
            </a:p>
          </p:txBody>
        </p:sp>
        <p:sp>
          <p:nvSpPr>
            <p:cNvPr id="100" name="Shape 100"/>
            <p:cNvSpPr/>
            <p:nvPr/>
          </p:nvSpPr>
          <p:spPr>
            <a:xfrm>
              <a:off x="14888519" y="-88734"/>
              <a:ext cx="2811900" cy="1925400"/>
            </a:xfrm>
            <a:custGeom>
              <a:avLst/>
              <a:gdLst/>
              <a:ahLst/>
              <a:cxnLst/>
              <a:rect l="0" t="0" r="0" b="0"/>
              <a:pathLst>
                <a:path w="120000" h="120000" extrusionOk="0">
                  <a:moveTo>
                    <a:pt x="0" y="0"/>
                  </a:moveTo>
                  <a:lnTo>
                    <a:pt x="119957" y="119938"/>
                  </a:lnTo>
                  <a:lnTo>
                    <a:pt x="116928" y="0"/>
                  </a:lnTo>
                  <a:lnTo>
                    <a:pt x="0" y="0"/>
                  </a:lnTo>
                </a:path>
              </a:pathLst>
            </a:custGeom>
            <a:solidFill>
              <a:schemeClr val="accent3"/>
            </a:solidFill>
            <a:ln>
              <a:noFill/>
            </a:ln>
          </p:spPr>
          <p:txBody>
            <a:bodyPr spcFirstLastPara="1" wrap="square" lIns="91450" tIns="45725" rIns="91450" bIns="45725" anchor="ctr" anchorCtr="0">
              <a:noAutofit/>
            </a:bodyPr>
            <a:lstStyle/>
            <a:p>
              <a:pPr marL="0" marR="0" lvl="0" indent="0" algn="l" rtl="0">
                <a:spcBef>
                  <a:spcPts val="0"/>
                </a:spcBef>
                <a:spcAft>
                  <a:spcPts val="0"/>
                </a:spcAft>
                <a:buNone/>
              </a:pPr>
              <a:endParaRPr sz="7200" b="0" i="0">
                <a:solidFill>
                  <a:schemeClr val="dk1"/>
                </a:solidFill>
                <a:latin typeface="Nunito"/>
                <a:ea typeface="Nunito"/>
                <a:cs typeface="Nunito"/>
                <a:sym typeface="Nunito"/>
              </a:endParaRPr>
            </a:p>
          </p:txBody>
        </p:sp>
        <p:sp>
          <p:nvSpPr>
            <p:cNvPr id="101" name="Shape 101"/>
            <p:cNvSpPr/>
            <p:nvPr/>
          </p:nvSpPr>
          <p:spPr>
            <a:xfrm>
              <a:off x="13589856" y="-88970"/>
              <a:ext cx="4137300" cy="3520200"/>
            </a:xfrm>
            <a:custGeom>
              <a:avLst/>
              <a:gdLst/>
              <a:ahLst/>
              <a:cxnLst/>
              <a:rect l="0" t="0" r="0" b="0"/>
              <a:pathLst>
                <a:path w="120000" h="120000" extrusionOk="0">
                  <a:moveTo>
                    <a:pt x="0" y="0"/>
                  </a:moveTo>
                  <a:lnTo>
                    <a:pt x="53937" y="119966"/>
                  </a:lnTo>
                  <a:lnTo>
                    <a:pt x="119971" y="65643"/>
                  </a:lnTo>
                  <a:lnTo>
                    <a:pt x="38436" y="0"/>
                  </a:lnTo>
                  <a:lnTo>
                    <a:pt x="0" y="0"/>
                  </a:lnTo>
                </a:path>
              </a:pathLst>
            </a:custGeom>
            <a:solidFill>
              <a:srgbClr val="78E0E6"/>
            </a:solidFill>
            <a:ln>
              <a:noFill/>
            </a:ln>
          </p:spPr>
          <p:txBody>
            <a:bodyPr spcFirstLastPara="1" wrap="square" lIns="91450" tIns="45725" rIns="91450" bIns="45725" anchor="ctr" anchorCtr="0">
              <a:noAutofit/>
            </a:bodyPr>
            <a:lstStyle/>
            <a:p>
              <a:pPr marL="0" marR="0" lvl="0" indent="0" algn="l" rtl="0">
                <a:spcBef>
                  <a:spcPts val="0"/>
                </a:spcBef>
                <a:spcAft>
                  <a:spcPts val="0"/>
                </a:spcAft>
                <a:buNone/>
              </a:pPr>
              <a:endParaRPr sz="7200" b="0" i="0">
                <a:solidFill>
                  <a:schemeClr val="dk1"/>
                </a:solidFill>
                <a:latin typeface="Nunito"/>
                <a:ea typeface="Nunito"/>
                <a:cs typeface="Nunito"/>
                <a:sym typeface="Nunito"/>
              </a:endParaRPr>
            </a:p>
          </p:txBody>
        </p:sp>
        <p:sp>
          <p:nvSpPr>
            <p:cNvPr id="102" name="Shape 102"/>
            <p:cNvSpPr/>
            <p:nvPr/>
          </p:nvSpPr>
          <p:spPr>
            <a:xfrm>
              <a:off x="11104147" y="-111272"/>
              <a:ext cx="4346100" cy="3520200"/>
            </a:xfrm>
            <a:custGeom>
              <a:avLst/>
              <a:gdLst/>
              <a:ahLst/>
              <a:cxnLst/>
              <a:rect l="0" t="0" r="0" b="0"/>
              <a:pathLst>
                <a:path w="120000" h="120000" extrusionOk="0">
                  <a:moveTo>
                    <a:pt x="26270" y="0"/>
                  </a:moveTo>
                  <a:lnTo>
                    <a:pt x="0" y="59126"/>
                  </a:lnTo>
                  <a:lnTo>
                    <a:pt x="119972" y="119966"/>
                  </a:lnTo>
                  <a:lnTo>
                    <a:pt x="68629" y="0"/>
                  </a:lnTo>
                  <a:lnTo>
                    <a:pt x="26270" y="0"/>
                  </a:lnTo>
                </a:path>
              </a:pathLst>
            </a:custGeom>
            <a:solidFill>
              <a:schemeClr val="accent2"/>
            </a:solidFill>
            <a:ln>
              <a:noFill/>
            </a:ln>
          </p:spPr>
          <p:txBody>
            <a:bodyPr spcFirstLastPara="1" wrap="square" lIns="91450" tIns="45725" rIns="91450" bIns="45725" anchor="ctr" anchorCtr="0">
              <a:noAutofit/>
            </a:bodyPr>
            <a:lstStyle/>
            <a:p>
              <a:pPr marL="0" marR="0" lvl="0" indent="0" algn="l" rtl="0">
                <a:spcBef>
                  <a:spcPts val="0"/>
                </a:spcBef>
                <a:spcAft>
                  <a:spcPts val="0"/>
                </a:spcAft>
                <a:buNone/>
              </a:pPr>
              <a:endParaRPr sz="7200" b="0" i="0">
                <a:solidFill>
                  <a:schemeClr val="dk1"/>
                </a:solidFill>
                <a:latin typeface="Nunito"/>
                <a:ea typeface="Nunito"/>
                <a:cs typeface="Nunito"/>
                <a:sym typeface="Nunito"/>
              </a:endParaRPr>
            </a:p>
          </p:txBody>
        </p:sp>
        <p:sp>
          <p:nvSpPr>
            <p:cNvPr id="103" name="Shape 103"/>
            <p:cNvSpPr/>
            <p:nvPr/>
          </p:nvSpPr>
          <p:spPr>
            <a:xfrm>
              <a:off x="9793019" y="-88970"/>
              <a:ext cx="369300" cy="195600"/>
            </a:xfrm>
            <a:custGeom>
              <a:avLst/>
              <a:gdLst/>
              <a:ahLst/>
              <a:cxnLst/>
              <a:rect l="0" t="0" r="0" b="0"/>
              <a:pathLst>
                <a:path w="120000" h="120000" extrusionOk="0">
                  <a:moveTo>
                    <a:pt x="35935" y="0"/>
                  </a:moveTo>
                  <a:lnTo>
                    <a:pt x="0" y="119393"/>
                  </a:lnTo>
                  <a:lnTo>
                    <a:pt x="119679" y="0"/>
                  </a:lnTo>
                  <a:lnTo>
                    <a:pt x="35935" y="0"/>
                  </a:lnTo>
                </a:path>
              </a:pathLst>
            </a:custGeom>
            <a:solidFill>
              <a:srgbClr val="146899"/>
            </a:solidFill>
            <a:ln>
              <a:noFill/>
            </a:ln>
          </p:spPr>
          <p:txBody>
            <a:bodyPr spcFirstLastPara="1" wrap="square" lIns="91450" tIns="45725" rIns="91450" bIns="45725" anchor="ctr" anchorCtr="0">
              <a:noAutofit/>
            </a:bodyPr>
            <a:lstStyle/>
            <a:p>
              <a:pPr marL="0" marR="0" lvl="0" indent="0" algn="l" rtl="0">
                <a:spcBef>
                  <a:spcPts val="0"/>
                </a:spcBef>
                <a:spcAft>
                  <a:spcPts val="0"/>
                </a:spcAft>
                <a:buNone/>
              </a:pPr>
              <a:endParaRPr sz="7200" b="0" i="0">
                <a:solidFill>
                  <a:schemeClr val="dk1"/>
                </a:solidFill>
                <a:latin typeface="Nunito"/>
                <a:ea typeface="Nunito"/>
                <a:cs typeface="Nunito"/>
                <a:sym typeface="Nunito"/>
              </a:endParaRPr>
            </a:p>
          </p:txBody>
        </p:sp>
        <p:sp>
          <p:nvSpPr>
            <p:cNvPr id="104" name="Shape 104"/>
            <p:cNvSpPr/>
            <p:nvPr/>
          </p:nvSpPr>
          <p:spPr>
            <a:xfrm>
              <a:off x="9698211" y="-88970"/>
              <a:ext cx="225900" cy="195600"/>
            </a:xfrm>
            <a:custGeom>
              <a:avLst/>
              <a:gdLst/>
              <a:ahLst/>
              <a:cxnLst/>
              <a:rect l="0" t="0" r="0" b="0"/>
              <a:pathLst>
                <a:path w="120000" h="120000" extrusionOk="0">
                  <a:moveTo>
                    <a:pt x="0" y="0"/>
                  </a:moveTo>
                  <a:lnTo>
                    <a:pt x="61298" y="119393"/>
                  </a:lnTo>
                  <a:lnTo>
                    <a:pt x="119480" y="0"/>
                  </a:lnTo>
                  <a:lnTo>
                    <a:pt x="0" y="0"/>
                  </a:lnTo>
                </a:path>
              </a:pathLst>
            </a:custGeom>
            <a:solidFill>
              <a:srgbClr val="146899"/>
            </a:solidFill>
            <a:ln>
              <a:noFill/>
            </a:ln>
          </p:spPr>
          <p:txBody>
            <a:bodyPr spcFirstLastPara="1" wrap="square" lIns="91450" tIns="45725" rIns="91450" bIns="45725" anchor="ctr" anchorCtr="0">
              <a:noAutofit/>
            </a:bodyPr>
            <a:lstStyle/>
            <a:p>
              <a:pPr marL="0" marR="0" lvl="0" indent="0" algn="l" rtl="0">
                <a:spcBef>
                  <a:spcPts val="0"/>
                </a:spcBef>
                <a:spcAft>
                  <a:spcPts val="0"/>
                </a:spcAft>
                <a:buNone/>
              </a:pPr>
              <a:endParaRPr sz="7200" b="0" i="0">
                <a:solidFill>
                  <a:schemeClr val="dk1"/>
                </a:solidFill>
                <a:latin typeface="Nunito"/>
                <a:ea typeface="Nunito"/>
                <a:cs typeface="Nunito"/>
                <a:sym typeface="Nunito"/>
              </a:endParaRPr>
            </a:p>
          </p:txBody>
        </p:sp>
        <p:sp>
          <p:nvSpPr>
            <p:cNvPr id="105" name="Shape 105"/>
            <p:cNvSpPr/>
            <p:nvPr/>
          </p:nvSpPr>
          <p:spPr>
            <a:xfrm>
              <a:off x="8502000" y="61758"/>
              <a:ext cx="2646900" cy="2259900"/>
            </a:xfrm>
            <a:custGeom>
              <a:avLst/>
              <a:gdLst/>
              <a:ahLst/>
              <a:cxnLst/>
              <a:rect l="0" t="0" r="0" b="0"/>
              <a:pathLst>
                <a:path w="120000" h="120000" extrusionOk="0">
                  <a:moveTo>
                    <a:pt x="119955" y="81832"/>
                  </a:moveTo>
                  <a:lnTo>
                    <a:pt x="58436" y="0"/>
                  </a:lnTo>
                  <a:lnTo>
                    <a:pt x="0" y="119947"/>
                  </a:lnTo>
                  <a:lnTo>
                    <a:pt x="119955" y="81832"/>
                  </a:lnTo>
                </a:path>
              </a:pathLst>
            </a:custGeom>
            <a:solidFill>
              <a:schemeClr val="accent2"/>
            </a:solidFill>
            <a:ln>
              <a:noFill/>
            </a:ln>
          </p:spPr>
          <p:txBody>
            <a:bodyPr spcFirstLastPara="1" wrap="square" lIns="91450" tIns="45725" rIns="91450" bIns="45725" anchor="ctr" anchorCtr="0">
              <a:noAutofit/>
            </a:bodyPr>
            <a:lstStyle/>
            <a:p>
              <a:pPr marL="0" marR="0" lvl="0" indent="0" algn="l" rtl="0">
                <a:spcBef>
                  <a:spcPts val="0"/>
                </a:spcBef>
                <a:spcAft>
                  <a:spcPts val="0"/>
                </a:spcAft>
                <a:buNone/>
              </a:pPr>
              <a:endParaRPr sz="7200" b="0" i="0">
                <a:solidFill>
                  <a:schemeClr val="dk1"/>
                </a:solidFill>
                <a:latin typeface="Nunito"/>
                <a:ea typeface="Nunito"/>
                <a:cs typeface="Nunito"/>
                <a:sym typeface="Nunito"/>
              </a:endParaRPr>
            </a:p>
          </p:txBody>
        </p:sp>
        <p:sp>
          <p:nvSpPr>
            <p:cNvPr id="106" name="Shape 106"/>
            <p:cNvSpPr/>
            <p:nvPr/>
          </p:nvSpPr>
          <p:spPr>
            <a:xfrm>
              <a:off x="6821130" y="61996"/>
              <a:ext cx="2985600" cy="2259900"/>
            </a:xfrm>
            <a:custGeom>
              <a:avLst/>
              <a:gdLst/>
              <a:ahLst/>
              <a:cxnLst/>
              <a:rect l="0" t="0" r="0" b="0"/>
              <a:pathLst>
                <a:path w="120000" h="120000" extrusionOk="0">
                  <a:moveTo>
                    <a:pt x="119960" y="0"/>
                  </a:moveTo>
                  <a:lnTo>
                    <a:pt x="0" y="32670"/>
                  </a:lnTo>
                  <a:lnTo>
                    <a:pt x="68158" y="119947"/>
                  </a:lnTo>
                  <a:lnTo>
                    <a:pt x="119960" y="0"/>
                  </a:lnTo>
                </a:path>
              </a:pathLst>
            </a:custGeom>
            <a:solidFill>
              <a:srgbClr val="146899"/>
            </a:solidFill>
            <a:ln>
              <a:noFill/>
            </a:ln>
          </p:spPr>
          <p:txBody>
            <a:bodyPr spcFirstLastPara="1" wrap="square" lIns="91450" tIns="45725" rIns="91450" bIns="45725" anchor="ctr" anchorCtr="0">
              <a:noAutofit/>
            </a:bodyPr>
            <a:lstStyle/>
            <a:p>
              <a:pPr marL="0" marR="0" lvl="0" indent="0" algn="l" rtl="0">
                <a:spcBef>
                  <a:spcPts val="0"/>
                </a:spcBef>
                <a:spcAft>
                  <a:spcPts val="0"/>
                </a:spcAft>
                <a:buNone/>
              </a:pPr>
              <a:endParaRPr sz="7200" b="0" i="0">
                <a:solidFill>
                  <a:schemeClr val="dk1"/>
                </a:solidFill>
                <a:latin typeface="Nunito"/>
                <a:ea typeface="Nunito"/>
                <a:cs typeface="Nunito"/>
                <a:sym typeface="Nunito"/>
              </a:endParaRPr>
            </a:p>
          </p:txBody>
        </p:sp>
        <p:sp>
          <p:nvSpPr>
            <p:cNvPr id="107" name="Shape 107"/>
            <p:cNvSpPr/>
            <p:nvPr/>
          </p:nvSpPr>
          <p:spPr>
            <a:xfrm>
              <a:off x="6829814" y="-88970"/>
              <a:ext cx="2985600" cy="808500"/>
            </a:xfrm>
            <a:custGeom>
              <a:avLst/>
              <a:gdLst/>
              <a:ahLst/>
              <a:cxnLst/>
              <a:rect l="0" t="0" r="0" b="0"/>
              <a:pathLst>
                <a:path w="120000" h="120000" extrusionOk="0">
                  <a:moveTo>
                    <a:pt x="2415" y="0"/>
                  </a:moveTo>
                  <a:lnTo>
                    <a:pt x="0" y="119854"/>
                  </a:lnTo>
                  <a:lnTo>
                    <a:pt x="119960" y="28759"/>
                  </a:lnTo>
                  <a:lnTo>
                    <a:pt x="115287" y="0"/>
                  </a:lnTo>
                  <a:lnTo>
                    <a:pt x="2415" y="0"/>
                  </a:lnTo>
                </a:path>
              </a:pathLst>
            </a:custGeom>
            <a:solidFill>
              <a:srgbClr val="0D4566"/>
            </a:solidFill>
            <a:ln>
              <a:noFill/>
            </a:ln>
          </p:spPr>
          <p:txBody>
            <a:bodyPr spcFirstLastPara="1" wrap="square" lIns="91450" tIns="45725" rIns="91450" bIns="45725" anchor="ctr" anchorCtr="0">
              <a:noAutofit/>
            </a:bodyPr>
            <a:lstStyle/>
            <a:p>
              <a:pPr marL="0" marR="0" lvl="0" indent="0" algn="l" rtl="0">
                <a:spcBef>
                  <a:spcPts val="0"/>
                </a:spcBef>
                <a:spcAft>
                  <a:spcPts val="0"/>
                </a:spcAft>
                <a:buNone/>
              </a:pPr>
              <a:endParaRPr sz="7200" b="0" i="0">
                <a:solidFill>
                  <a:schemeClr val="dk1"/>
                </a:solidFill>
                <a:latin typeface="Nunito"/>
                <a:ea typeface="Nunito"/>
                <a:cs typeface="Nunito"/>
                <a:sym typeface="Nunito"/>
              </a:endParaRPr>
            </a:p>
          </p:txBody>
        </p:sp>
        <p:sp>
          <p:nvSpPr>
            <p:cNvPr id="108" name="Shape 108"/>
            <p:cNvSpPr/>
            <p:nvPr/>
          </p:nvSpPr>
          <p:spPr>
            <a:xfrm>
              <a:off x="5975275" y="-88970"/>
              <a:ext cx="943200" cy="808500"/>
            </a:xfrm>
            <a:custGeom>
              <a:avLst/>
              <a:gdLst/>
              <a:ahLst/>
              <a:cxnLst/>
              <a:rect l="0" t="0" r="0" b="0"/>
              <a:pathLst>
                <a:path w="120000" h="120000" extrusionOk="0">
                  <a:moveTo>
                    <a:pt x="0" y="0"/>
                  </a:moveTo>
                  <a:lnTo>
                    <a:pt x="112209" y="119854"/>
                  </a:lnTo>
                  <a:lnTo>
                    <a:pt x="119874" y="0"/>
                  </a:lnTo>
                  <a:lnTo>
                    <a:pt x="0" y="0"/>
                  </a:lnTo>
                </a:path>
              </a:pathLst>
            </a:custGeom>
            <a:solidFill>
              <a:schemeClr val="accent1"/>
            </a:solidFill>
            <a:ln>
              <a:noFill/>
            </a:ln>
          </p:spPr>
          <p:txBody>
            <a:bodyPr spcFirstLastPara="1" wrap="square" lIns="91450" tIns="45725" rIns="91450" bIns="45725" anchor="ctr" anchorCtr="0">
              <a:noAutofit/>
            </a:bodyPr>
            <a:lstStyle/>
            <a:p>
              <a:pPr marL="0" marR="0" lvl="0" indent="0" algn="l" rtl="0">
                <a:spcBef>
                  <a:spcPts val="0"/>
                </a:spcBef>
                <a:spcAft>
                  <a:spcPts val="0"/>
                </a:spcAft>
                <a:buNone/>
              </a:pPr>
              <a:endParaRPr sz="7200" b="0" i="0">
                <a:solidFill>
                  <a:schemeClr val="dk1"/>
                </a:solidFill>
                <a:latin typeface="Nunito"/>
                <a:ea typeface="Nunito"/>
                <a:cs typeface="Nunito"/>
                <a:sym typeface="Nunito"/>
              </a:endParaRPr>
            </a:p>
          </p:txBody>
        </p:sp>
        <p:sp>
          <p:nvSpPr>
            <p:cNvPr id="109" name="Shape 109"/>
            <p:cNvSpPr/>
            <p:nvPr/>
          </p:nvSpPr>
          <p:spPr>
            <a:xfrm>
              <a:off x="5608571" y="674793"/>
              <a:ext cx="2916300" cy="1642800"/>
            </a:xfrm>
            <a:custGeom>
              <a:avLst/>
              <a:gdLst/>
              <a:ahLst/>
              <a:cxnLst/>
              <a:rect l="0" t="0" r="0" b="0"/>
              <a:pathLst>
                <a:path w="120000" h="120000" extrusionOk="0">
                  <a:moveTo>
                    <a:pt x="119959" y="119928"/>
                  </a:moveTo>
                  <a:lnTo>
                    <a:pt x="50165" y="0"/>
                  </a:lnTo>
                  <a:lnTo>
                    <a:pt x="0" y="95179"/>
                  </a:lnTo>
                  <a:lnTo>
                    <a:pt x="119959" y="119928"/>
                  </a:lnTo>
                </a:path>
              </a:pathLst>
            </a:custGeom>
            <a:solidFill>
              <a:schemeClr val="accent2"/>
            </a:solidFill>
            <a:ln>
              <a:noFill/>
            </a:ln>
          </p:spPr>
          <p:txBody>
            <a:bodyPr spcFirstLastPara="1" wrap="square" lIns="91450" tIns="45725" rIns="91450" bIns="45725" anchor="ctr" anchorCtr="0">
              <a:noAutofit/>
            </a:bodyPr>
            <a:lstStyle/>
            <a:p>
              <a:pPr marL="0" marR="0" lvl="0" indent="0" algn="l" rtl="0">
                <a:spcBef>
                  <a:spcPts val="0"/>
                </a:spcBef>
                <a:spcAft>
                  <a:spcPts val="0"/>
                </a:spcAft>
                <a:buNone/>
              </a:pPr>
              <a:endParaRPr sz="7200" b="0" i="0">
                <a:solidFill>
                  <a:schemeClr val="dk1"/>
                </a:solidFill>
                <a:latin typeface="Nunito"/>
                <a:ea typeface="Nunito"/>
                <a:cs typeface="Nunito"/>
                <a:sym typeface="Nunito"/>
              </a:endParaRPr>
            </a:p>
          </p:txBody>
        </p:sp>
        <p:sp>
          <p:nvSpPr>
            <p:cNvPr id="110" name="Shape 110"/>
            <p:cNvSpPr/>
            <p:nvPr/>
          </p:nvSpPr>
          <p:spPr>
            <a:xfrm>
              <a:off x="5092201" y="-155877"/>
              <a:ext cx="1760100" cy="2112300"/>
            </a:xfrm>
            <a:custGeom>
              <a:avLst/>
              <a:gdLst/>
              <a:ahLst/>
              <a:cxnLst/>
              <a:rect l="0" t="0" r="0" b="0"/>
              <a:pathLst>
                <a:path w="120000" h="120000" extrusionOk="0">
                  <a:moveTo>
                    <a:pt x="0" y="0"/>
                  </a:moveTo>
                  <a:lnTo>
                    <a:pt x="36866" y="119944"/>
                  </a:lnTo>
                  <a:lnTo>
                    <a:pt x="119932" y="45930"/>
                  </a:lnTo>
                  <a:lnTo>
                    <a:pt x="59966" y="0"/>
                  </a:lnTo>
                  <a:lnTo>
                    <a:pt x="0" y="0"/>
                  </a:lnTo>
                </a:path>
              </a:pathLst>
            </a:custGeom>
            <a:solidFill>
              <a:schemeClr val="accent1"/>
            </a:solidFill>
            <a:ln>
              <a:noFill/>
            </a:ln>
          </p:spPr>
          <p:txBody>
            <a:bodyPr spcFirstLastPara="1" wrap="square" lIns="91450" tIns="45725" rIns="91450" bIns="45725" anchor="ctr" anchorCtr="0">
              <a:noAutofit/>
            </a:bodyPr>
            <a:lstStyle/>
            <a:p>
              <a:pPr marL="0" marR="0" lvl="0" indent="0" algn="l" rtl="0">
                <a:spcBef>
                  <a:spcPts val="0"/>
                </a:spcBef>
                <a:spcAft>
                  <a:spcPts val="0"/>
                </a:spcAft>
                <a:buNone/>
              </a:pPr>
              <a:endParaRPr sz="7200" b="0" i="0">
                <a:solidFill>
                  <a:schemeClr val="dk1"/>
                </a:solidFill>
                <a:latin typeface="Nunito"/>
                <a:ea typeface="Nunito"/>
                <a:cs typeface="Nunito"/>
                <a:sym typeface="Nunito"/>
              </a:endParaRPr>
            </a:p>
          </p:txBody>
        </p:sp>
        <p:sp>
          <p:nvSpPr>
            <p:cNvPr id="111" name="Shape 111"/>
            <p:cNvSpPr/>
            <p:nvPr/>
          </p:nvSpPr>
          <p:spPr>
            <a:xfrm>
              <a:off x="443059" y="190760"/>
              <a:ext cx="5232600" cy="2977200"/>
            </a:xfrm>
            <a:custGeom>
              <a:avLst/>
              <a:gdLst/>
              <a:ahLst/>
              <a:cxnLst/>
              <a:rect l="0" t="0" r="0" b="0"/>
              <a:pathLst>
                <a:path w="120000" h="120000" extrusionOk="0">
                  <a:moveTo>
                    <a:pt x="119977" y="70370"/>
                  </a:moveTo>
                  <a:lnTo>
                    <a:pt x="19273" y="0"/>
                  </a:lnTo>
                  <a:lnTo>
                    <a:pt x="0" y="119960"/>
                  </a:lnTo>
                  <a:lnTo>
                    <a:pt x="119977" y="70370"/>
                  </a:lnTo>
                </a:path>
              </a:pathLst>
            </a:custGeom>
            <a:solidFill>
              <a:srgbClr val="0A2C5B"/>
            </a:solidFill>
            <a:ln>
              <a:noFill/>
            </a:ln>
          </p:spPr>
          <p:txBody>
            <a:bodyPr spcFirstLastPara="1" wrap="square" lIns="91450" tIns="45725" rIns="91450" bIns="45725" anchor="ctr" anchorCtr="0">
              <a:noAutofit/>
            </a:bodyPr>
            <a:lstStyle/>
            <a:p>
              <a:pPr marL="0" marR="0" lvl="0" indent="0" algn="l" rtl="0">
                <a:spcBef>
                  <a:spcPts val="0"/>
                </a:spcBef>
                <a:spcAft>
                  <a:spcPts val="0"/>
                </a:spcAft>
                <a:buNone/>
              </a:pPr>
              <a:endParaRPr sz="7200" b="0" i="0">
                <a:solidFill>
                  <a:schemeClr val="dk1"/>
                </a:solidFill>
                <a:latin typeface="Nunito"/>
                <a:ea typeface="Nunito"/>
                <a:cs typeface="Nunito"/>
                <a:sym typeface="Nunito"/>
              </a:endParaRPr>
            </a:p>
          </p:txBody>
        </p:sp>
        <p:sp>
          <p:nvSpPr>
            <p:cNvPr id="112" name="Shape 112"/>
            <p:cNvSpPr/>
            <p:nvPr/>
          </p:nvSpPr>
          <p:spPr>
            <a:xfrm>
              <a:off x="1264131" y="-156113"/>
              <a:ext cx="4393800" cy="2112300"/>
            </a:xfrm>
            <a:custGeom>
              <a:avLst/>
              <a:gdLst/>
              <a:ahLst/>
              <a:cxnLst/>
              <a:rect l="0" t="0" r="0" b="0"/>
              <a:pathLst>
                <a:path w="120000" h="120000" extrusionOk="0">
                  <a:moveTo>
                    <a:pt x="25195" y="0"/>
                  </a:moveTo>
                  <a:lnTo>
                    <a:pt x="0" y="20867"/>
                  </a:lnTo>
                  <a:lnTo>
                    <a:pt x="119973" y="119944"/>
                  </a:lnTo>
                  <a:lnTo>
                    <a:pt x="105195" y="0"/>
                  </a:lnTo>
                  <a:lnTo>
                    <a:pt x="25195" y="0"/>
                  </a:lnTo>
                </a:path>
              </a:pathLst>
            </a:custGeom>
            <a:solidFill>
              <a:srgbClr val="104388"/>
            </a:solidFill>
            <a:ln>
              <a:noFill/>
            </a:ln>
          </p:spPr>
          <p:txBody>
            <a:bodyPr spcFirstLastPara="1" wrap="square" lIns="91450" tIns="45725" rIns="91450" bIns="45725" anchor="ctr" anchorCtr="0">
              <a:noAutofit/>
            </a:bodyPr>
            <a:lstStyle/>
            <a:p>
              <a:pPr marL="0" marR="0" lvl="0" indent="0" algn="l" rtl="0">
                <a:spcBef>
                  <a:spcPts val="0"/>
                </a:spcBef>
                <a:spcAft>
                  <a:spcPts val="0"/>
                </a:spcAft>
                <a:buNone/>
              </a:pPr>
              <a:endParaRPr sz="7200" b="0" i="0">
                <a:solidFill>
                  <a:schemeClr val="dk1"/>
                </a:solidFill>
                <a:latin typeface="Nunito"/>
                <a:ea typeface="Nunito"/>
                <a:cs typeface="Nunito"/>
                <a:sym typeface="Nunito"/>
              </a:endParaRPr>
            </a:p>
          </p:txBody>
        </p:sp>
        <p:sp>
          <p:nvSpPr>
            <p:cNvPr id="113" name="Shape 113"/>
            <p:cNvSpPr/>
            <p:nvPr/>
          </p:nvSpPr>
          <p:spPr>
            <a:xfrm>
              <a:off x="1264131" y="-133574"/>
              <a:ext cx="921300" cy="369300"/>
            </a:xfrm>
            <a:custGeom>
              <a:avLst/>
              <a:gdLst/>
              <a:ahLst/>
              <a:cxnLst/>
              <a:rect l="0" t="0" r="0" b="0"/>
              <a:pathLst>
                <a:path w="120000" h="120000" extrusionOk="0">
                  <a:moveTo>
                    <a:pt x="9220" y="0"/>
                  </a:moveTo>
                  <a:lnTo>
                    <a:pt x="0" y="119679"/>
                  </a:lnTo>
                  <a:lnTo>
                    <a:pt x="119871" y="0"/>
                  </a:lnTo>
                  <a:lnTo>
                    <a:pt x="9220" y="0"/>
                  </a:lnTo>
                </a:path>
              </a:pathLst>
            </a:custGeom>
            <a:solidFill>
              <a:schemeClr val="accent1"/>
            </a:solidFill>
            <a:ln>
              <a:noFill/>
            </a:ln>
          </p:spPr>
          <p:txBody>
            <a:bodyPr spcFirstLastPara="1" wrap="square" lIns="91450" tIns="45725" rIns="91450" bIns="45725" anchor="ctr" anchorCtr="0">
              <a:noAutofit/>
            </a:bodyPr>
            <a:lstStyle/>
            <a:p>
              <a:pPr marL="0" marR="0" lvl="0" indent="0" algn="l" rtl="0">
                <a:spcBef>
                  <a:spcPts val="0"/>
                </a:spcBef>
                <a:spcAft>
                  <a:spcPts val="0"/>
                </a:spcAft>
                <a:buNone/>
              </a:pPr>
              <a:endParaRPr sz="7200" b="0" i="0">
                <a:solidFill>
                  <a:schemeClr val="dk1"/>
                </a:solidFill>
                <a:latin typeface="Nunito"/>
                <a:ea typeface="Nunito"/>
                <a:cs typeface="Nunito"/>
                <a:sym typeface="Nunito"/>
              </a:endParaRPr>
            </a:p>
          </p:txBody>
        </p:sp>
        <p:sp>
          <p:nvSpPr>
            <p:cNvPr id="114" name="Shape 114"/>
            <p:cNvSpPr/>
            <p:nvPr/>
          </p:nvSpPr>
          <p:spPr>
            <a:xfrm>
              <a:off x="734484" y="-133574"/>
              <a:ext cx="621600" cy="369300"/>
            </a:xfrm>
            <a:custGeom>
              <a:avLst/>
              <a:gdLst/>
              <a:ahLst/>
              <a:cxnLst/>
              <a:rect l="0" t="0" r="0" b="0"/>
              <a:pathLst>
                <a:path w="120000" h="120000" extrusionOk="0">
                  <a:moveTo>
                    <a:pt x="0" y="0"/>
                  </a:moveTo>
                  <a:lnTo>
                    <a:pt x="106073" y="119679"/>
                  </a:lnTo>
                  <a:lnTo>
                    <a:pt x="119809" y="0"/>
                  </a:lnTo>
                  <a:lnTo>
                    <a:pt x="0" y="0"/>
                  </a:lnTo>
                </a:path>
              </a:pathLst>
            </a:custGeom>
            <a:solidFill>
              <a:schemeClr val="accent1"/>
            </a:solidFill>
            <a:ln>
              <a:noFill/>
            </a:ln>
          </p:spPr>
          <p:txBody>
            <a:bodyPr spcFirstLastPara="1" wrap="square" lIns="91450" tIns="45725" rIns="91450" bIns="45725" anchor="ctr" anchorCtr="0">
              <a:noAutofit/>
            </a:bodyPr>
            <a:lstStyle/>
            <a:p>
              <a:pPr marL="0" marR="0" lvl="0" indent="0" algn="l" rtl="0">
                <a:spcBef>
                  <a:spcPts val="0"/>
                </a:spcBef>
                <a:spcAft>
                  <a:spcPts val="0"/>
                </a:spcAft>
                <a:buNone/>
              </a:pPr>
              <a:endParaRPr sz="7200" b="0" i="0">
                <a:solidFill>
                  <a:schemeClr val="dk1"/>
                </a:solidFill>
                <a:latin typeface="Nunito"/>
                <a:ea typeface="Nunito"/>
                <a:cs typeface="Nunito"/>
                <a:sym typeface="Nunito"/>
              </a:endParaRPr>
            </a:p>
          </p:txBody>
        </p:sp>
        <p:sp>
          <p:nvSpPr>
            <p:cNvPr id="115" name="Shape 115"/>
            <p:cNvSpPr/>
            <p:nvPr/>
          </p:nvSpPr>
          <p:spPr>
            <a:xfrm>
              <a:off x="0" y="885559"/>
              <a:ext cx="447600" cy="2259900"/>
            </a:xfrm>
            <a:custGeom>
              <a:avLst/>
              <a:gdLst/>
              <a:ahLst/>
              <a:cxnLst/>
              <a:rect l="0" t="0" r="0" b="0"/>
              <a:pathLst>
                <a:path w="120000" h="120000" extrusionOk="0">
                  <a:moveTo>
                    <a:pt x="0" y="110157"/>
                  </a:moveTo>
                  <a:lnTo>
                    <a:pt x="119735" y="119947"/>
                  </a:lnTo>
                  <a:lnTo>
                    <a:pt x="0" y="0"/>
                  </a:lnTo>
                  <a:lnTo>
                    <a:pt x="0" y="110157"/>
                  </a:lnTo>
                </a:path>
              </a:pathLst>
            </a:custGeom>
            <a:solidFill>
              <a:srgbClr val="0A2C5B"/>
            </a:solidFill>
            <a:ln>
              <a:noFill/>
            </a:ln>
          </p:spPr>
          <p:txBody>
            <a:bodyPr spcFirstLastPara="1" wrap="square" lIns="91450" tIns="45725" rIns="91450" bIns="45725" anchor="ctr" anchorCtr="0">
              <a:noAutofit/>
            </a:bodyPr>
            <a:lstStyle/>
            <a:p>
              <a:pPr marL="0" marR="0" lvl="0" indent="0" algn="l" rtl="0">
                <a:spcBef>
                  <a:spcPts val="0"/>
                </a:spcBef>
                <a:spcAft>
                  <a:spcPts val="0"/>
                </a:spcAft>
                <a:buNone/>
              </a:pPr>
              <a:endParaRPr sz="7200" b="0" i="0">
                <a:solidFill>
                  <a:schemeClr val="dk1"/>
                </a:solidFill>
                <a:latin typeface="Nunito"/>
                <a:ea typeface="Nunito"/>
                <a:cs typeface="Nunito"/>
                <a:sym typeface="Nunito"/>
              </a:endParaRPr>
            </a:p>
          </p:txBody>
        </p:sp>
        <p:sp>
          <p:nvSpPr>
            <p:cNvPr id="116" name="Shape 116"/>
            <p:cNvSpPr/>
            <p:nvPr/>
          </p:nvSpPr>
          <p:spPr>
            <a:xfrm>
              <a:off x="0" y="-156114"/>
              <a:ext cx="1286400" cy="3342000"/>
            </a:xfrm>
            <a:custGeom>
              <a:avLst/>
              <a:gdLst/>
              <a:ahLst/>
              <a:cxnLst/>
              <a:rect l="0" t="0" r="0" b="0"/>
              <a:pathLst>
                <a:path w="120000" h="120000" extrusionOk="0">
                  <a:moveTo>
                    <a:pt x="0" y="0"/>
                  </a:moveTo>
                  <a:lnTo>
                    <a:pt x="0" y="38938"/>
                  </a:lnTo>
                  <a:lnTo>
                    <a:pt x="41531" y="119964"/>
                  </a:lnTo>
                  <a:lnTo>
                    <a:pt x="119908" y="13191"/>
                  </a:lnTo>
                  <a:lnTo>
                    <a:pt x="68820" y="0"/>
                  </a:lnTo>
                  <a:lnTo>
                    <a:pt x="0" y="0"/>
                  </a:lnTo>
                </a:path>
              </a:pathLst>
            </a:custGeom>
            <a:solidFill>
              <a:srgbClr val="104388"/>
            </a:solidFill>
            <a:ln>
              <a:noFill/>
            </a:ln>
          </p:spPr>
          <p:txBody>
            <a:bodyPr spcFirstLastPara="1" wrap="square" lIns="91450" tIns="45725" rIns="91450" bIns="45725" anchor="ctr" anchorCtr="0">
              <a:noAutofit/>
            </a:bodyPr>
            <a:lstStyle/>
            <a:p>
              <a:pPr marL="0" marR="0" lvl="0" indent="0" algn="l" rtl="0">
                <a:spcBef>
                  <a:spcPts val="0"/>
                </a:spcBef>
                <a:spcAft>
                  <a:spcPts val="0"/>
                </a:spcAft>
                <a:buNone/>
              </a:pPr>
              <a:endParaRPr sz="7200" b="0" i="0">
                <a:solidFill>
                  <a:schemeClr val="dk1"/>
                </a:solidFill>
                <a:latin typeface="Nunito"/>
                <a:ea typeface="Nunito"/>
                <a:cs typeface="Nunito"/>
                <a:sym typeface="Nunito"/>
              </a:endParaRPr>
            </a:p>
          </p:txBody>
        </p:sp>
        <p:sp>
          <p:nvSpPr>
            <p:cNvPr id="117" name="Shape 117"/>
            <p:cNvSpPr/>
            <p:nvPr/>
          </p:nvSpPr>
          <p:spPr>
            <a:xfrm>
              <a:off x="8462804" y="1591817"/>
              <a:ext cx="6988500" cy="1786200"/>
            </a:xfrm>
            <a:custGeom>
              <a:avLst/>
              <a:gdLst/>
              <a:ahLst/>
              <a:cxnLst/>
              <a:rect l="0" t="0" r="0" b="0"/>
              <a:pathLst>
                <a:path w="120000" h="120000" extrusionOk="0">
                  <a:moveTo>
                    <a:pt x="119983" y="119933"/>
                  </a:moveTo>
                  <a:lnTo>
                    <a:pt x="0" y="48211"/>
                  </a:lnTo>
                  <a:lnTo>
                    <a:pt x="45425" y="0"/>
                  </a:lnTo>
                  <a:lnTo>
                    <a:pt x="119983" y="119933"/>
                  </a:lnTo>
                </a:path>
              </a:pathLst>
            </a:custGeom>
            <a:solidFill>
              <a:srgbClr val="146899"/>
            </a:solidFill>
            <a:ln>
              <a:noFill/>
            </a:ln>
          </p:spPr>
          <p:txBody>
            <a:bodyPr spcFirstLastPara="1" wrap="square" lIns="91450" tIns="45725" rIns="91450" bIns="45725" anchor="ctr" anchorCtr="0">
              <a:noAutofit/>
            </a:bodyPr>
            <a:lstStyle/>
            <a:p>
              <a:pPr marL="0" marR="0" lvl="0" indent="0" algn="l" rtl="0">
                <a:spcBef>
                  <a:spcPts val="0"/>
                </a:spcBef>
                <a:spcAft>
                  <a:spcPts val="0"/>
                </a:spcAft>
                <a:buNone/>
              </a:pPr>
              <a:endParaRPr sz="7200" b="0" i="0">
                <a:solidFill>
                  <a:schemeClr val="dk1"/>
                </a:solidFill>
                <a:latin typeface="Nunito"/>
                <a:ea typeface="Nunito"/>
                <a:cs typeface="Nunito"/>
                <a:sym typeface="Nunito"/>
              </a:endParaRPr>
            </a:p>
          </p:txBody>
        </p:sp>
        <p:sp>
          <p:nvSpPr>
            <p:cNvPr id="118" name="Shape 118"/>
            <p:cNvSpPr/>
            <p:nvPr/>
          </p:nvSpPr>
          <p:spPr>
            <a:xfrm>
              <a:off x="9776123" y="-125128"/>
              <a:ext cx="2307900" cy="1734000"/>
            </a:xfrm>
            <a:custGeom>
              <a:avLst/>
              <a:gdLst/>
              <a:ahLst/>
              <a:cxnLst/>
              <a:rect l="0" t="0" r="0" b="0"/>
              <a:pathLst>
                <a:path w="120000" h="120000" extrusionOk="0">
                  <a:moveTo>
                    <a:pt x="19103" y="0"/>
                  </a:moveTo>
                  <a:lnTo>
                    <a:pt x="0" y="13424"/>
                  </a:lnTo>
                  <a:lnTo>
                    <a:pt x="70524" y="119931"/>
                  </a:lnTo>
                  <a:lnTo>
                    <a:pt x="119948" y="0"/>
                  </a:lnTo>
                  <a:lnTo>
                    <a:pt x="19103" y="0"/>
                  </a:lnTo>
                </a:path>
              </a:pathLst>
            </a:custGeom>
            <a:solidFill>
              <a:srgbClr val="146899"/>
            </a:solidFill>
            <a:ln>
              <a:noFill/>
            </a:ln>
          </p:spPr>
          <p:txBody>
            <a:bodyPr spcFirstLastPara="1" wrap="square" lIns="91450" tIns="45725" rIns="91450" bIns="45725" anchor="ctr" anchorCtr="0">
              <a:noAutofit/>
            </a:bodyPr>
            <a:lstStyle/>
            <a:p>
              <a:pPr marL="0" marR="0" lvl="0" indent="0" algn="l" rtl="0">
                <a:spcBef>
                  <a:spcPts val="0"/>
                </a:spcBef>
                <a:spcAft>
                  <a:spcPts val="0"/>
                </a:spcAft>
                <a:buNone/>
              </a:pPr>
              <a:endParaRPr sz="7200" b="0" i="0">
                <a:solidFill>
                  <a:schemeClr val="dk1"/>
                </a:solidFill>
                <a:latin typeface="Nunito"/>
                <a:ea typeface="Nunito"/>
                <a:cs typeface="Nunito"/>
                <a:sym typeface="Nunito"/>
              </a:endParaRPr>
            </a:p>
          </p:txBody>
        </p:sp>
      </p:grpSp>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and iPad 1 1 1">
  <p:cSld name="CUSTOM_2_1_1_1_1_1">
    <p:bg>
      <p:bgPr>
        <a:solidFill>
          <a:srgbClr val="F9FCFF">
            <a:alpha val="78850"/>
          </a:srgbClr>
        </a:solidFill>
        <a:effectLst/>
      </p:bgPr>
    </p:bg>
    <p:spTree>
      <p:nvGrpSpPr>
        <p:cNvPr id="1" name="Shape 456"/>
        <p:cNvGrpSpPr/>
        <p:nvPr/>
      </p:nvGrpSpPr>
      <p:grpSpPr>
        <a:xfrm>
          <a:off x="0" y="0"/>
          <a:ext cx="0" cy="0"/>
          <a:chOff x="0" y="0"/>
          <a:chExt cx="0" cy="0"/>
        </a:xfrm>
      </p:grpSpPr>
      <p:sp>
        <p:nvSpPr>
          <p:cNvPr id="457" name="Shape 457"/>
          <p:cNvSpPr/>
          <p:nvPr/>
        </p:nvSpPr>
        <p:spPr>
          <a:xfrm flipH="1">
            <a:off x="225" y="0"/>
            <a:ext cx="11164200" cy="13716000"/>
          </a:xfrm>
          <a:prstGeom prst="rect">
            <a:avLst/>
          </a:prstGeom>
          <a:solidFill>
            <a:srgbClr val="3A525F"/>
          </a:solidFill>
          <a:ln>
            <a:noFill/>
          </a:ln>
        </p:spPr>
        <p:txBody>
          <a:bodyPr spcFirstLastPara="1" wrap="square" lIns="243750" tIns="243750" rIns="243750" bIns="243750" anchor="ctr" anchorCtr="0">
            <a:noAutofit/>
          </a:bodyPr>
          <a:lstStyle/>
          <a:p>
            <a:pPr marL="0" lvl="0" indent="0">
              <a:spcBef>
                <a:spcPts val="0"/>
              </a:spcBef>
              <a:spcAft>
                <a:spcPts val="0"/>
              </a:spcAft>
              <a:buNone/>
            </a:pPr>
            <a:endParaRPr/>
          </a:p>
        </p:txBody>
      </p:sp>
      <p:sp>
        <p:nvSpPr>
          <p:cNvPr id="458" name="Shape 458"/>
          <p:cNvSpPr/>
          <p:nvPr/>
        </p:nvSpPr>
        <p:spPr>
          <a:xfrm>
            <a:off x="11164433" y="0"/>
            <a:ext cx="301500" cy="137160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243750" tIns="121850" rIns="243750" bIns="121850" anchor="ctr" anchorCtr="0">
            <a:noAutofit/>
          </a:bodyPr>
          <a:lstStyle/>
          <a:p>
            <a:pPr marL="0" marR="0" lvl="0" indent="0" algn="ctr" rtl="0">
              <a:spcBef>
                <a:spcPts val="0"/>
              </a:spcBef>
              <a:spcAft>
                <a:spcPts val="0"/>
              </a:spcAft>
              <a:buNone/>
            </a:pPr>
            <a:endParaRPr sz="4800">
              <a:solidFill>
                <a:srgbClr val="FFFFFF"/>
              </a:solidFill>
              <a:latin typeface="Calibri"/>
              <a:ea typeface="Calibri"/>
              <a:cs typeface="Calibri"/>
              <a:sym typeface="Calibri"/>
            </a:endParaRPr>
          </a:p>
        </p:txBody>
      </p:sp>
      <p:sp>
        <p:nvSpPr>
          <p:cNvPr id="459" name="Shape 459"/>
          <p:cNvSpPr txBox="1">
            <a:spLocks noGrp="1"/>
          </p:cNvSpPr>
          <p:nvPr>
            <p:ph type="title"/>
          </p:nvPr>
        </p:nvSpPr>
        <p:spPr>
          <a:xfrm>
            <a:off x="739541" y="523133"/>
            <a:ext cx="9685500" cy="2994300"/>
          </a:xfrm>
          <a:prstGeom prst="rect">
            <a:avLst/>
          </a:prstGeom>
        </p:spPr>
        <p:txBody>
          <a:bodyPr spcFirstLastPara="1" wrap="square" lIns="243750" tIns="243750" rIns="243750" bIns="243750" anchor="ctr" anchorCtr="0"/>
          <a:lstStyle>
            <a:lvl1pPr lvl="0" rtl="0">
              <a:spcBef>
                <a:spcPts val="0"/>
              </a:spcBef>
              <a:spcAft>
                <a:spcPts val="0"/>
              </a:spcAft>
              <a:buClr>
                <a:srgbClr val="F9FCFF"/>
              </a:buClr>
              <a:buSzPts val="9600"/>
              <a:buFont typeface="Open Sans Light"/>
              <a:buNone/>
              <a:defRPr sz="9600">
                <a:solidFill>
                  <a:srgbClr val="F9FCFF"/>
                </a:solidFill>
                <a:latin typeface="Open Sans Light"/>
                <a:ea typeface="Open Sans Light"/>
                <a:cs typeface="Open Sans Light"/>
                <a:sym typeface="Open Sans Light"/>
              </a:defRPr>
            </a:lvl1pPr>
            <a:lvl2pPr lvl="1" rtl="0">
              <a:spcBef>
                <a:spcPts val="0"/>
              </a:spcBef>
              <a:spcAft>
                <a:spcPts val="0"/>
              </a:spcAft>
              <a:buClr>
                <a:srgbClr val="F9FCFF"/>
              </a:buClr>
              <a:buSzPts val="7500"/>
              <a:buNone/>
              <a:defRPr>
                <a:solidFill>
                  <a:srgbClr val="F9FCFF"/>
                </a:solidFill>
              </a:defRPr>
            </a:lvl2pPr>
            <a:lvl3pPr lvl="2" rtl="0">
              <a:spcBef>
                <a:spcPts val="0"/>
              </a:spcBef>
              <a:spcAft>
                <a:spcPts val="0"/>
              </a:spcAft>
              <a:buClr>
                <a:srgbClr val="F9FCFF"/>
              </a:buClr>
              <a:buSzPts val="7500"/>
              <a:buNone/>
              <a:defRPr>
                <a:solidFill>
                  <a:srgbClr val="F9FCFF"/>
                </a:solidFill>
              </a:defRPr>
            </a:lvl3pPr>
            <a:lvl4pPr lvl="3" rtl="0">
              <a:spcBef>
                <a:spcPts val="0"/>
              </a:spcBef>
              <a:spcAft>
                <a:spcPts val="0"/>
              </a:spcAft>
              <a:buClr>
                <a:srgbClr val="F9FCFF"/>
              </a:buClr>
              <a:buSzPts val="7500"/>
              <a:buNone/>
              <a:defRPr>
                <a:solidFill>
                  <a:srgbClr val="F9FCFF"/>
                </a:solidFill>
              </a:defRPr>
            </a:lvl4pPr>
            <a:lvl5pPr lvl="4" rtl="0">
              <a:spcBef>
                <a:spcPts val="0"/>
              </a:spcBef>
              <a:spcAft>
                <a:spcPts val="0"/>
              </a:spcAft>
              <a:buClr>
                <a:srgbClr val="F9FCFF"/>
              </a:buClr>
              <a:buSzPts val="7500"/>
              <a:buNone/>
              <a:defRPr>
                <a:solidFill>
                  <a:srgbClr val="F9FCFF"/>
                </a:solidFill>
              </a:defRPr>
            </a:lvl5pPr>
            <a:lvl6pPr lvl="5" rtl="0">
              <a:spcBef>
                <a:spcPts val="0"/>
              </a:spcBef>
              <a:spcAft>
                <a:spcPts val="0"/>
              </a:spcAft>
              <a:buClr>
                <a:srgbClr val="F9FCFF"/>
              </a:buClr>
              <a:buSzPts val="7500"/>
              <a:buNone/>
              <a:defRPr>
                <a:solidFill>
                  <a:srgbClr val="F9FCFF"/>
                </a:solidFill>
              </a:defRPr>
            </a:lvl6pPr>
            <a:lvl7pPr lvl="6" rtl="0">
              <a:spcBef>
                <a:spcPts val="0"/>
              </a:spcBef>
              <a:spcAft>
                <a:spcPts val="0"/>
              </a:spcAft>
              <a:buClr>
                <a:srgbClr val="F9FCFF"/>
              </a:buClr>
              <a:buSzPts val="7500"/>
              <a:buNone/>
              <a:defRPr>
                <a:solidFill>
                  <a:srgbClr val="F9FCFF"/>
                </a:solidFill>
              </a:defRPr>
            </a:lvl7pPr>
            <a:lvl8pPr lvl="7" rtl="0">
              <a:spcBef>
                <a:spcPts val="0"/>
              </a:spcBef>
              <a:spcAft>
                <a:spcPts val="0"/>
              </a:spcAft>
              <a:buClr>
                <a:srgbClr val="F9FCFF"/>
              </a:buClr>
              <a:buSzPts val="7500"/>
              <a:buNone/>
              <a:defRPr>
                <a:solidFill>
                  <a:srgbClr val="F9FCFF"/>
                </a:solidFill>
              </a:defRPr>
            </a:lvl8pPr>
            <a:lvl9pPr lvl="8" rtl="0">
              <a:spcBef>
                <a:spcPts val="0"/>
              </a:spcBef>
              <a:spcAft>
                <a:spcPts val="0"/>
              </a:spcAft>
              <a:buClr>
                <a:srgbClr val="F9FCFF"/>
              </a:buClr>
              <a:buSzPts val="7500"/>
              <a:buNone/>
              <a:defRPr>
                <a:solidFill>
                  <a:srgbClr val="F9FCFF"/>
                </a:solidFill>
              </a:defRPr>
            </a:lvl9pPr>
          </a:lstStyle>
          <a:p>
            <a:endParaRPr/>
          </a:p>
        </p:txBody>
      </p:sp>
      <p:sp>
        <p:nvSpPr>
          <p:cNvPr id="460" name="Shape 460"/>
          <p:cNvSpPr txBox="1">
            <a:spLocks noGrp="1"/>
          </p:cNvSpPr>
          <p:nvPr>
            <p:ph type="body" idx="1"/>
          </p:nvPr>
        </p:nvSpPr>
        <p:spPr>
          <a:xfrm>
            <a:off x="739541" y="4306400"/>
            <a:ext cx="9685500" cy="8741700"/>
          </a:xfrm>
          <a:prstGeom prst="rect">
            <a:avLst/>
          </a:prstGeom>
        </p:spPr>
        <p:txBody>
          <a:bodyPr spcFirstLastPara="1" wrap="square" lIns="243750" tIns="243750" rIns="243750" bIns="243750" anchor="t" anchorCtr="0"/>
          <a:lstStyle>
            <a:lvl1pPr marL="457200" lvl="0" indent="-431800" rtl="0">
              <a:spcBef>
                <a:spcPts val="0"/>
              </a:spcBef>
              <a:spcAft>
                <a:spcPts val="0"/>
              </a:spcAft>
              <a:buClr>
                <a:srgbClr val="F9FCFF"/>
              </a:buClr>
              <a:buSzPts val="3200"/>
              <a:buFont typeface="Open Sans"/>
              <a:buChar char="●"/>
              <a:defRPr sz="3200">
                <a:solidFill>
                  <a:srgbClr val="F9FCFF"/>
                </a:solidFill>
                <a:latin typeface="Open Sans"/>
                <a:ea typeface="Open Sans"/>
                <a:cs typeface="Open Sans"/>
                <a:sym typeface="Open Sans"/>
              </a:defRPr>
            </a:lvl1pPr>
            <a:lvl2pPr marL="914400" lvl="1" indent="-400050" rtl="0">
              <a:spcBef>
                <a:spcPts val="4300"/>
              </a:spcBef>
              <a:spcAft>
                <a:spcPts val="0"/>
              </a:spcAft>
              <a:buClr>
                <a:srgbClr val="F9FCFF"/>
              </a:buClr>
              <a:buSzPts val="2700"/>
              <a:buFont typeface="Open Sans"/>
              <a:buChar char="○"/>
              <a:defRPr sz="2700">
                <a:solidFill>
                  <a:srgbClr val="F9FCFF"/>
                </a:solidFill>
                <a:latin typeface="Open Sans"/>
                <a:ea typeface="Open Sans"/>
                <a:cs typeface="Open Sans"/>
                <a:sym typeface="Open Sans"/>
              </a:defRPr>
            </a:lvl2pPr>
            <a:lvl3pPr marL="1371600" lvl="2" indent="-400050" rtl="0">
              <a:spcBef>
                <a:spcPts val="4300"/>
              </a:spcBef>
              <a:spcAft>
                <a:spcPts val="0"/>
              </a:spcAft>
              <a:buClr>
                <a:srgbClr val="F9FCFF"/>
              </a:buClr>
              <a:buSzPts val="2700"/>
              <a:buFont typeface="Open Sans"/>
              <a:buChar char="■"/>
              <a:defRPr sz="2700">
                <a:solidFill>
                  <a:srgbClr val="F9FCFF"/>
                </a:solidFill>
                <a:latin typeface="Open Sans"/>
                <a:ea typeface="Open Sans"/>
                <a:cs typeface="Open Sans"/>
                <a:sym typeface="Open Sans"/>
              </a:defRPr>
            </a:lvl3pPr>
            <a:lvl4pPr marL="1828800" lvl="3" indent="-400050" rtl="0">
              <a:spcBef>
                <a:spcPts val="4300"/>
              </a:spcBef>
              <a:spcAft>
                <a:spcPts val="0"/>
              </a:spcAft>
              <a:buClr>
                <a:srgbClr val="F9FCFF"/>
              </a:buClr>
              <a:buSzPts val="2700"/>
              <a:buFont typeface="Open Sans"/>
              <a:buChar char="●"/>
              <a:defRPr sz="2700">
                <a:solidFill>
                  <a:srgbClr val="F9FCFF"/>
                </a:solidFill>
                <a:latin typeface="Open Sans"/>
                <a:ea typeface="Open Sans"/>
                <a:cs typeface="Open Sans"/>
                <a:sym typeface="Open Sans"/>
              </a:defRPr>
            </a:lvl4pPr>
            <a:lvl5pPr marL="2286000" lvl="4" indent="-400050" rtl="0">
              <a:spcBef>
                <a:spcPts val="4300"/>
              </a:spcBef>
              <a:spcAft>
                <a:spcPts val="0"/>
              </a:spcAft>
              <a:buClr>
                <a:srgbClr val="F9FCFF"/>
              </a:buClr>
              <a:buSzPts val="2700"/>
              <a:buFont typeface="Open Sans"/>
              <a:buChar char="○"/>
              <a:defRPr sz="2700">
                <a:solidFill>
                  <a:srgbClr val="F9FCFF"/>
                </a:solidFill>
                <a:latin typeface="Open Sans"/>
                <a:ea typeface="Open Sans"/>
                <a:cs typeface="Open Sans"/>
                <a:sym typeface="Open Sans"/>
              </a:defRPr>
            </a:lvl5pPr>
            <a:lvl6pPr marL="2743200" lvl="5" indent="-400050" rtl="0">
              <a:spcBef>
                <a:spcPts val="4300"/>
              </a:spcBef>
              <a:spcAft>
                <a:spcPts val="0"/>
              </a:spcAft>
              <a:buClr>
                <a:srgbClr val="F9FCFF"/>
              </a:buClr>
              <a:buSzPts val="2700"/>
              <a:buFont typeface="Open Sans"/>
              <a:buChar char="■"/>
              <a:defRPr sz="2700">
                <a:solidFill>
                  <a:srgbClr val="F9FCFF"/>
                </a:solidFill>
                <a:latin typeface="Open Sans"/>
                <a:ea typeface="Open Sans"/>
                <a:cs typeface="Open Sans"/>
                <a:sym typeface="Open Sans"/>
              </a:defRPr>
            </a:lvl6pPr>
            <a:lvl7pPr marL="3200400" lvl="6" indent="-400050" rtl="0">
              <a:spcBef>
                <a:spcPts val="4300"/>
              </a:spcBef>
              <a:spcAft>
                <a:spcPts val="0"/>
              </a:spcAft>
              <a:buClr>
                <a:srgbClr val="F9FCFF"/>
              </a:buClr>
              <a:buSzPts val="2700"/>
              <a:buFont typeface="Open Sans"/>
              <a:buChar char="●"/>
              <a:defRPr sz="2700">
                <a:solidFill>
                  <a:srgbClr val="F9FCFF"/>
                </a:solidFill>
                <a:latin typeface="Open Sans"/>
                <a:ea typeface="Open Sans"/>
                <a:cs typeface="Open Sans"/>
                <a:sym typeface="Open Sans"/>
              </a:defRPr>
            </a:lvl7pPr>
            <a:lvl8pPr marL="3657600" lvl="7" indent="-400050" rtl="0">
              <a:spcBef>
                <a:spcPts val="4300"/>
              </a:spcBef>
              <a:spcAft>
                <a:spcPts val="0"/>
              </a:spcAft>
              <a:buClr>
                <a:srgbClr val="F9FCFF"/>
              </a:buClr>
              <a:buSzPts val="2700"/>
              <a:buFont typeface="Open Sans"/>
              <a:buChar char="○"/>
              <a:defRPr sz="2700">
                <a:solidFill>
                  <a:srgbClr val="F9FCFF"/>
                </a:solidFill>
                <a:latin typeface="Open Sans"/>
                <a:ea typeface="Open Sans"/>
                <a:cs typeface="Open Sans"/>
                <a:sym typeface="Open Sans"/>
              </a:defRPr>
            </a:lvl8pPr>
            <a:lvl9pPr marL="4114800" lvl="8" indent="-400050" rtl="0">
              <a:spcBef>
                <a:spcPts val="4300"/>
              </a:spcBef>
              <a:spcAft>
                <a:spcPts val="4300"/>
              </a:spcAft>
              <a:buClr>
                <a:srgbClr val="F9FCFF"/>
              </a:buClr>
              <a:buSzPts val="2700"/>
              <a:buFont typeface="Open Sans"/>
              <a:buChar char="■"/>
              <a:defRPr sz="2700">
                <a:solidFill>
                  <a:srgbClr val="F9FCFF"/>
                </a:solidFill>
                <a:latin typeface="Open Sans"/>
                <a:ea typeface="Open Sans"/>
                <a:cs typeface="Open Sans"/>
                <a:sym typeface="Open Sans"/>
              </a:defRPr>
            </a:lvl9pPr>
          </a:lstStyle>
          <a:p>
            <a:endParaRPr/>
          </a:p>
        </p:txBody>
      </p:sp>
      <p:sp>
        <p:nvSpPr>
          <p:cNvPr id="461" name="Shape 461"/>
          <p:cNvSpPr/>
          <p:nvPr/>
        </p:nvSpPr>
        <p:spPr>
          <a:xfrm>
            <a:off x="11950756" y="1887535"/>
            <a:ext cx="11726088" cy="9131126"/>
          </a:xfrm>
          <a:custGeom>
            <a:avLst/>
            <a:gdLst/>
            <a:ahLst/>
            <a:cxnLst/>
            <a:rect l="0" t="0" r="0" b="0"/>
            <a:pathLst>
              <a:path w="143434" h="111665" extrusionOk="0">
                <a:moveTo>
                  <a:pt x="71751" y="2308"/>
                </a:moveTo>
                <a:lnTo>
                  <a:pt x="71887" y="2376"/>
                </a:lnTo>
                <a:lnTo>
                  <a:pt x="72091" y="2444"/>
                </a:lnTo>
                <a:lnTo>
                  <a:pt x="72159" y="2647"/>
                </a:lnTo>
                <a:lnTo>
                  <a:pt x="72226" y="2783"/>
                </a:lnTo>
                <a:lnTo>
                  <a:pt x="72159" y="2987"/>
                </a:lnTo>
                <a:lnTo>
                  <a:pt x="72091" y="3190"/>
                </a:lnTo>
                <a:lnTo>
                  <a:pt x="71887" y="3258"/>
                </a:lnTo>
                <a:lnTo>
                  <a:pt x="71751" y="3326"/>
                </a:lnTo>
                <a:lnTo>
                  <a:pt x="71548" y="3258"/>
                </a:lnTo>
                <a:lnTo>
                  <a:pt x="71344" y="3190"/>
                </a:lnTo>
                <a:lnTo>
                  <a:pt x="71276" y="2987"/>
                </a:lnTo>
                <a:lnTo>
                  <a:pt x="71208" y="2783"/>
                </a:lnTo>
                <a:lnTo>
                  <a:pt x="71276" y="2647"/>
                </a:lnTo>
                <a:lnTo>
                  <a:pt x="71344" y="2444"/>
                </a:lnTo>
                <a:lnTo>
                  <a:pt x="71548" y="2376"/>
                </a:lnTo>
                <a:lnTo>
                  <a:pt x="71751" y="2308"/>
                </a:lnTo>
                <a:close/>
                <a:moveTo>
                  <a:pt x="137528" y="5906"/>
                </a:moveTo>
                <a:lnTo>
                  <a:pt x="137596" y="5974"/>
                </a:lnTo>
                <a:lnTo>
                  <a:pt x="137596" y="89604"/>
                </a:lnTo>
                <a:lnTo>
                  <a:pt x="5906" y="89604"/>
                </a:lnTo>
                <a:lnTo>
                  <a:pt x="5906" y="5974"/>
                </a:lnTo>
                <a:lnTo>
                  <a:pt x="5906" y="5906"/>
                </a:lnTo>
                <a:close/>
                <a:moveTo>
                  <a:pt x="3530" y="0"/>
                </a:moveTo>
                <a:lnTo>
                  <a:pt x="3191" y="68"/>
                </a:lnTo>
                <a:lnTo>
                  <a:pt x="2444" y="339"/>
                </a:lnTo>
                <a:lnTo>
                  <a:pt x="1766" y="679"/>
                </a:lnTo>
                <a:lnTo>
                  <a:pt x="1155" y="1154"/>
                </a:lnTo>
                <a:lnTo>
                  <a:pt x="679" y="1765"/>
                </a:lnTo>
                <a:lnTo>
                  <a:pt x="272" y="2444"/>
                </a:lnTo>
                <a:lnTo>
                  <a:pt x="69" y="3190"/>
                </a:lnTo>
                <a:lnTo>
                  <a:pt x="1" y="3598"/>
                </a:lnTo>
                <a:lnTo>
                  <a:pt x="1" y="4005"/>
                </a:lnTo>
                <a:lnTo>
                  <a:pt x="1" y="91572"/>
                </a:lnTo>
                <a:lnTo>
                  <a:pt x="1" y="91979"/>
                </a:lnTo>
                <a:lnTo>
                  <a:pt x="69" y="92319"/>
                </a:lnTo>
                <a:lnTo>
                  <a:pt x="272" y="93065"/>
                </a:lnTo>
                <a:lnTo>
                  <a:pt x="679" y="93744"/>
                </a:lnTo>
                <a:lnTo>
                  <a:pt x="1155" y="94355"/>
                </a:lnTo>
                <a:lnTo>
                  <a:pt x="1766" y="94830"/>
                </a:lnTo>
                <a:lnTo>
                  <a:pt x="2444" y="95238"/>
                </a:lnTo>
                <a:lnTo>
                  <a:pt x="3191" y="95441"/>
                </a:lnTo>
                <a:lnTo>
                  <a:pt x="3530" y="95509"/>
                </a:lnTo>
                <a:lnTo>
                  <a:pt x="139904" y="95509"/>
                </a:lnTo>
                <a:lnTo>
                  <a:pt x="140311" y="95441"/>
                </a:lnTo>
                <a:lnTo>
                  <a:pt x="141058" y="95238"/>
                </a:lnTo>
                <a:lnTo>
                  <a:pt x="141737" y="94830"/>
                </a:lnTo>
                <a:lnTo>
                  <a:pt x="142280" y="94355"/>
                </a:lnTo>
                <a:lnTo>
                  <a:pt x="142755" y="93744"/>
                </a:lnTo>
                <a:lnTo>
                  <a:pt x="143162" y="93065"/>
                </a:lnTo>
                <a:lnTo>
                  <a:pt x="143366" y="92319"/>
                </a:lnTo>
                <a:lnTo>
                  <a:pt x="143434" y="91979"/>
                </a:lnTo>
                <a:lnTo>
                  <a:pt x="143434" y="91572"/>
                </a:lnTo>
                <a:lnTo>
                  <a:pt x="143434" y="4005"/>
                </a:lnTo>
                <a:lnTo>
                  <a:pt x="143434" y="3598"/>
                </a:lnTo>
                <a:lnTo>
                  <a:pt x="143366" y="3190"/>
                </a:lnTo>
                <a:lnTo>
                  <a:pt x="143162" y="2444"/>
                </a:lnTo>
                <a:lnTo>
                  <a:pt x="142755" y="1765"/>
                </a:lnTo>
                <a:lnTo>
                  <a:pt x="142280" y="1154"/>
                </a:lnTo>
                <a:lnTo>
                  <a:pt x="141737" y="679"/>
                </a:lnTo>
                <a:lnTo>
                  <a:pt x="141058" y="339"/>
                </a:lnTo>
                <a:lnTo>
                  <a:pt x="140311" y="68"/>
                </a:lnTo>
                <a:lnTo>
                  <a:pt x="139904" y="0"/>
                </a:lnTo>
                <a:close/>
                <a:moveTo>
                  <a:pt x="55324" y="95713"/>
                </a:moveTo>
                <a:lnTo>
                  <a:pt x="55052" y="98971"/>
                </a:lnTo>
                <a:lnTo>
                  <a:pt x="54713" y="102297"/>
                </a:lnTo>
                <a:lnTo>
                  <a:pt x="54374" y="105284"/>
                </a:lnTo>
                <a:lnTo>
                  <a:pt x="53966" y="107388"/>
                </a:lnTo>
                <a:lnTo>
                  <a:pt x="53763" y="108203"/>
                </a:lnTo>
                <a:lnTo>
                  <a:pt x="53627" y="108746"/>
                </a:lnTo>
                <a:lnTo>
                  <a:pt x="53423" y="109153"/>
                </a:lnTo>
                <a:lnTo>
                  <a:pt x="53220" y="109357"/>
                </a:lnTo>
                <a:lnTo>
                  <a:pt x="52677" y="109493"/>
                </a:lnTo>
                <a:lnTo>
                  <a:pt x="51794" y="109696"/>
                </a:lnTo>
                <a:lnTo>
                  <a:pt x="49690" y="110036"/>
                </a:lnTo>
                <a:lnTo>
                  <a:pt x="48061" y="110307"/>
                </a:lnTo>
                <a:lnTo>
                  <a:pt x="47450" y="110443"/>
                </a:lnTo>
                <a:lnTo>
                  <a:pt x="47110" y="110511"/>
                </a:lnTo>
                <a:lnTo>
                  <a:pt x="47042" y="110579"/>
                </a:lnTo>
                <a:lnTo>
                  <a:pt x="47042" y="110783"/>
                </a:lnTo>
                <a:lnTo>
                  <a:pt x="47110" y="110850"/>
                </a:lnTo>
                <a:lnTo>
                  <a:pt x="47585" y="110918"/>
                </a:lnTo>
                <a:lnTo>
                  <a:pt x="48400" y="110986"/>
                </a:lnTo>
                <a:lnTo>
                  <a:pt x="51387" y="111054"/>
                </a:lnTo>
                <a:lnTo>
                  <a:pt x="56071" y="111122"/>
                </a:lnTo>
                <a:lnTo>
                  <a:pt x="87092" y="111122"/>
                </a:lnTo>
                <a:lnTo>
                  <a:pt x="91708" y="111054"/>
                </a:lnTo>
                <a:lnTo>
                  <a:pt x="94695" y="110986"/>
                </a:lnTo>
                <a:lnTo>
                  <a:pt x="95578" y="110918"/>
                </a:lnTo>
                <a:lnTo>
                  <a:pt x="96053" y="110850"/>
                </a:lnTo>
                <a:lnTo>
                  <a:pt x="96121" y="110783"/>
                </a:lnTo>
                <a:lnTo>
                  <a:pt x="96121" y="110579"/>
                </a:lnTo>
                <a:lnTo>
                  <a:pt x="96053" y="110511"/>
                </a:lnTo>
                <a:lnTo>
                  <a:pt x="95713" y="110443"/>
                </a:lnTo>
                <a:lnTo>
                  <a:pt x="95102" y="110307"/>
                </a:lnTo>
                <a:lnTo>
                  <a:pt x="93473" y="110036"/>
                </a:lnTo>
                <a:lnTo>
                  <a:pt x="91369" y="109696"/>
                </a:lnTo>
                <a:lnTo>
                  <a:pt x="90487" y="109493"/>
                </a:lnTo>
                <a:lnTo>
                  <a:pt x="89943" y="109357"/>
                </a:lnTo>
                <a:lnTo>
                  <a:pt x="89740" y="109153"/>
                </a:lnTo>
                <a:lnTo>
                  <a:pt x="89536" y="108746"/>
                </a:lnTo>
                <a:lnTo>
                  <a:pt x="89333" y="108203"/>
                </a:lnTo>
                <a:lnTo>
                  <a:pt x="89197" y="107388"/>
                </a:lnTo>
                <a:lnTo>
                  <a:pt x="88789" y="105284"/>
                </a:lnTo>
                <a:lnTo>
                  <a:pt x="88382" y="102297"/>
                </a:lnTo>
                <a:lnTo>
                  <a:pt x="88043" y="98971"/>
                </a:lnTo>
                <a:lnTo>
                  <a:pt x="87839" y="95713"/>
                </a:lnTo>
                <a:close/>
                <a:moveTo>
                  <a:pt x="47450" y="111054"/>
                </a:moveTo>
                <a:lnTo>
                  <a:pt x="47450" y="111122"/>
                </a:lnTo>
                <a:lnTo>
                  <a:pt x="47450" y="111393"/>
                </a:lnTo>
                <a:lnTo>
                  <a:pt x="47518" y="111461"/>
                </a:lnTo>
                <a:lnTo>
                  <a:pt x="48807" y="111529"/>
                </a:lnTo>
                <a:lnTo>
                  <a:pt x="52473" y="111597"/>
                </a:lnTo>
                <a:lnTo>
                  <a:pt x="62384" y="111665"/>
                </a:lnTo>
                <a:lnTo>
                  <a:pt x="80779" y="111665"/>
                </a:lnTo>
                <a:lnTo>
                  <a:pt x="90622" y="111597"/>
                </a:lnTo>
                <a:lnTo>
                  <a:pt x="94356" y="111529"/>
                </a:lnTo>
                <a:lnTo>
                  <a:pt x="95646" y="111461"/>
                </a:lnTo>
                <a:lnTo>
                  <a:pt x="95713" y="111393"/>
                </a:lnTo>
                <a:lnTo>
                  <a:pt x="95713" y="111122"/>
                </a:lnTo>
                <a:lnTo>
                  <a:pt x="95646" y="111054"/>
                </a:lnTo>
                <a:lnTo>
                  <a:pt x="94084" y="111122"/>
                </a:lnTo>
                <a:lnTo>
                  <a:pt x="91233" y="111190"/>
                </a:lnTo>
                <a:lnTo>
                  <a:pt x="80847" y="111258"/>
                </a:lnTo>
                <a:lnTo>
                  <a:pt x="62316" y="111258"/>
                </a:lnTo>
                <a:lnTo>
                  <a:pt x="51930" y="111190"/>
                </a:lnTo>
                <a:lnTo>
                  <a:pt x="49079" y="111122"/>
                </a:lnTo>
                <a:lnTo>
                  <a:pt x="47518" y="111054"/>
                </a:lnTo>
                <a:close/>
              </a:path>
            </a:pathLst>
          </a:custGeom>
          <a:solidFill>
            <a:srgbClr val="3A525F"/>
          </a:solidFill>
          <a:ln w="28575" cap="flat" cmpd="sng">
            <a:solidFill>
              <a:srgbClr val="3A525F"/>
            </a:solidFill>
            <a:prstDash val="solid"/>
            <a:round/>
            <a:headEnd type="none" w="sm" len="sm"/>
            <a:tailEnd type="none" w="sm" len="sm"/>
          </a:ln>
        </p:spPr>
        <p:txBody>
          <a:bodyPr spcFirstLastPara="1" wrap="square" lIns="243750" tIns="243750" rIns="243750" bIns="243750" anchor="ctr" anchorCtr="0">
            <a:noAutofit/>
          </a:bodyPr>
          <a:lstStyle/>
          <a:p>
            <a:pPr marL="0" lvl="0" indent="0">
              <a:spcBef>
                <a:spcPts val="0"/>
              </a:spcBef>
              <a:spcAft>
                <a:spcPts val="0"/>
              </a:spcAft>
              <a:buNone/>
            </a:pPr>
            <a:endParaRPr/>
          </a:p>
        </p:txBody>
      </p:sp>
      <p:sp>
        <p:nvSpPr>
          <p:cNvPr id="462" name="Shape 462"/>
          <p:cNvSpPr/>
          <p:nvPr/>
        </p:nvSpPr>
        <p:spPr>
          <a:xfrm>
            <a:off x="12441451" y="2372448"/>
            <a:ext cx="10744500" cy="6863100"/>
          </a:xfrm>
          <a:prstGeom prst="rect">
            <a:avLst/>
          </a:prstGeom>
          <a:solidFill>
            <a:srgbClr val="F9FCFF"/>
          </a:solidFill>
          <a:ln>
            <a:noFill/>
          </a:ln>
        </p:spPr>
        <p:txBody>
          <a:bodyPr spcFirstLastPara="1" wrap="square" lIns="243750" tIns="243750" rIns="243750" bIns="243750" anchor="ctr" anchorCtr="0">
            <a:noAutofit/>
          </a:bodyPr>
          <a:lstStyle/>
          <a:p>
            <a:pPr marL="0" lvl="0" indent="0" algn="ctr" rtl="0">
              <a:spcBef>
                <a:spcPts val="0"/>
              </a:spcBef>
              <a:spcAft>
                <a:spcPts val="0"/>
              </a:spcAft>
              <a:buNone/>
            </a:pPr>
            <a:endParaRPr sz="2700">
              <a:solidFill>
                <a:srgbClr val="980000"/>
              </a:solidFill>
              <a:latin typeface="Nunito Sans"/>
              <a:ea typeface="Nunito Sans"/>
              <a:cs typeface="Nunito Sans"/>
              <a:sym typeface="Nunito Sans"/>
            </a:endParaRPr>
          </a:p>
        </p:txBody>
      </p:sp>
      <p:pic>
        <p:nvPicPr>
          <p:cNvPr id="463" name="Shape 463" descr="biznessapps-dark-blue.png"/>
          <p:cNvPicPr preferRelativeResize="0"/>
          <p:nvPr/>
        </p:nvPicPr>
        <p:blipFill rotWithShape="1">
          <a:blip r:embed="rId2">
            <a:alphaModFix/>
          </a:blip>
          <a:srcRect l="-841" t="-1674" r="-4366" b="-24253"/>
          <a:stretch/>
        </p:blipFill>
        <p:spPr>
          <a:xfrm>
            <a:off x="21075444" y="12635267"/>
            <a:ext cx="3077665" cy="840133"/>
          </a:xfrm>
          <a:prstGeom prst="rect">
            <a:avLst/>
          </a:prstGeom>
          <a:noFill/>
          <a:ln>
            <a:noFill/>
          </a:ln>
        </p:spPr>
      </p:pic>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Phones and Desktop mockups">
  <p:cSld name="CUSTOM_3">
    <p:bg>
      <p:bgPr>
        <a:solidFill>
          <a:srgbClr val="F9FCFF">
            <a:alpha val="78850"/>
          </a:srgbClr>
        </a:solidFill>
        <a:effectLst/>
      </p:bgPr>
    </p:bg>
    <p:spTree>
      <p:nvGrpSpPr>
        <p:cNvPr id="1" name="Shape 464"/>
        <p:cNvGrpSpPr/>
        <p:nvPr/>
      </p:nvGrpSpPr>
      <p:grpSpPr>
        <a:xfrm>
          <a:off x="0" y="0"/>
          <a:ext cx="0" cy="0"/>
          <a:chOff x="0" y="0"/>
          <a:chExt cx="0" cy="0"/>
        </a:xfrm>
      </p:grpSpPr>
      <p:sp>
        <p:nvSpPr>
          <p:cNvPr id="465" name="Shape 465"/>
          <p:cNvSpPr/>
          <p:nvPr/>
        </p:nvSpPr>
        <p:spPr>
          <a:xfrm>
            <a:off x="1099847" y="1304767"/>
            <a:ext cx="4394250" cy="8820227"/>
          </a:xfrm>
          <a:custGeom>
            <a:avLst/>
            <a:gdLst/>
            <a:ahLst/>
            <a:cxnLst/>
            <a:rect l="0" t="0" r="0" b="0"/>
            <a:pathLst>
              <a:path w="30819" h="61841" extrusionOk="0">
                <a:moveTo>
                  <a:pt x="5160" y="2580"/>
                </a:moveTo>
                <a:lnTo>
                  <a:pt x="5295" y="2648"/>
                </a:lnTo>
                <a:lnTo>
                  <a:pt x="5363" y="2784"/>
                </a:lnTo>
                <a:lnTo>
                  <a:pt x="5363" y="2920"/>
                </a:lnTo>
                <a:lnTo>
                  <a:pt x="5363" y="3055"/>
                </a:lnTo>
                <a:lnTo>
                  <a:pt x="5295" y="3191"/>
                </a:lnTo>
                <a:lnTo>
                  <a:pt x="5160" y="3259"/>
                </a:lnTo>
                <a:lnTo>
                  <a:pt x="4888" y="3259"/>
                </a:lnTo>
                <a:lnTo>
                  <a:pt x="4752" y="3191"/>
                </a:lnTo>
                <a:lnTo>
                  <a:pt x="4684" y="3055"/>
                </a:lnTo>
                <a:lnTo>
                  <a:pt x="4684" y="2920"/>
                </a:lnTo>
                <a:lnTo>
                  <a:pt x="4684" y="2784"/>
                </a:lnTo>
                <a:lnTo>
                  <a:pt x="4752" y="2648"/>
                </a:lnTo>
                <a:lnTo>
                  <a:pt x="4888" y="2580"/>
                </a:lnTo>
                <a:close/>
                <a:moveTo>
                  <a:pt x="15410" y="2241"/>
                </a:moveTo>
                <a:lnTo>
                  <a:pt x="15681" y="2309"/>
                </a:lnTo>
                <a:lnTo>
                  <a:pt x="15885" y="2444"/>
                </a:lnTo>
                <a:lnTo>
                  <a:pt x="16021" y="2648"/>
                </a:lnTo>
                <a:lnTo>
                  <a:pt x="16088" y="2920"/>
                </a:lnTo>
                <a:lnTo>
                  <a:pt x="16021" y="3191"/>
                </a:lnTo>
                <a:lnTo>
                  <a:pt x="15885" y="3395"/>
                </a:lnTo>
                <a:lnTo>
                  <a:pt x="15681" y="3531"/>
                </a:lnTo>
                <a:lnTo>
                  <a:pt x="15410" y="3598"/>
                </a:lnTo>
                <a:lnTo>
                  <a:pt x="15138" y="3531"/>
                </a:lnTo>
                <a:lnTo>
                  <a:pt x="14934" y="3395"/>
                </a:lnTo>
                <a:lnTo>
                  <a:pt x="14799" y="3191"/>
                </a:lnTo>
                <a:lnTo>
                  <a:pt x="14731" y="2920"/>
                </a:lnTo>
                <a:lnTo>
                  <a:pt x="14799" y="2648"/>
                </a:lnTo>
                <a:lnTo>
                  <a:pt x="14934" y="2444"/>
                </a:lnTo>
                <a:lnTo>
                  <a:pt x="15138" y="2309"/>
                </a:lnTo>
                <a:lnTo>
                  <a:pt x="15410" y="2241"/>
                </a:lnTo>
                <a:close/>
                <a:moveTo>
                  <a:pt x="29393" y="5228"/>
                </a:moveTo>
                <a:lnTo>
                  <a:pt x="29461" y="5296"/>
                </a:lnTo>
                <a:lnTo>
                  <a:pt x="29461" y="54849"/>
                </a:lnTo>
                <a:lnTo>
                  <a:pt x="1426" y="54849"/>
                </a:lnTo>
                <a:lnTo>
                  <a:pt x="1426" y="5296"/>
                </a:lnTo>
                <a:lnTo>
                  <a:pt x="1494" y="5228"/>
                </a:lnTo>
                <a:close/>
                <a:moveTo>
                  <a:pt x="15410" y="544"/>
                </a:moveTo>
                <a:lnTo>
                  <a:pt x="19143" y="612"/>
                </a:lnTo>
                <a:lnTo>
                  <a:pt x="23012" y="747"/>
                </a:lnTo>
                <a:lnTo>
                  <a:pt x="26339" y="951"/>
                </a:lnTo>
                <a:lnTo>
                  <a:pt x="27560" y="1087"/>
                </a:lnTo>
                <a:lnTo>
                  <a:pt x="27560" y="1087"/>
                </a:lnTo>
                <a:lnTo>
                  <a:pt x="26339" y="1019"/>
                </a:lnTo>
                <a:lnTo>
                  <a:pt x="23012" y="815"/>
                </a:lnTo>
                <a:lnTo>
                  <a:pt x="19143" y="680"/>
                </a:lnTo>
                <a:lnTo>
                  <a:pt x="15410" y="612"/>
                </a:lnTo>
                <a:lnTo>
                  <a:pt x="11676" y="680"/>
                </a:lnTo>
                <a:lnTo>
                  <a:pt x="7807" y="815"/>
                </a:lnTo>
                <a:lnTo>
                  <a:pt x="4481" y="1019"/>
                </a:lnTo>
                <a:lnTo>
                  <a:pt x="3259" y="1087"/>
                </a:lnTo>
                <a:lnTo>
                  <a:pt x="2444" y="1223"/>
                </a:lnTo>
                <a:lnTo>
                  <a:pt x="1969" y="1358"/>
                </a:lnTo>
                <a:lnTo>
                  <a:pt x="1630" y="1494"/>
                </a:lnTo>
                <a:lnTo>
                  <a:pt x="1290" y="1698"/>
                </a:lnTo>
                <a:lnTo>
                  <a:pt x="1019" y="1901"/>
                </a:lnTo>
                <a:lnTo>
                  <a:pt x="815" y="2173"/>
                </a:lnTo>
                <a:lnTo>
                  <a:pt x="679" y="2444"/>
                </a:lnTo>
                <a:lnTo>
                  <a:pt x="544" y="2852"/>
                </a:lnTo>
                <a:lnTo>
                  <a:pt x="544" y="3259"/>
                </a:lnTo>
                <a:lnTo>
                  <a:pt x="544" y="58311"/>
                </a:lnTo>
                <a:lnTo>
                  <a:pt x="544" y="58718"/>
                </a:lnTo>
                <a:lnTo>
                  <a:pt x="476" y="58311"/>
                </a:lnTo>
                <a:lnTo>
                  <a:pt x="476" y="3259"/>
                </a:lnTo>
                <a:lnTo>
                  <a:pt x="544" y="2784"/>
                </a:lnTo>
                <a:lnTo>
                  <a:pt x="612" y="2444"/>
                </a:lnTo>
                <a:lnTo>
                  <a:pt x="747" y="2105"/>
                </a:lnTo>
                <a:lnTo>
                  <a:pt x="951" y="1834"/>
                </a:lnTo>
                <a:lnTo>
                  <a:pt x="1222" y="1630"/>
                </a:lnTo>
                <a:lnTo>
                  <a:pt x="1562" y="1426"/>
                </a:lnTo>
                <a:lnTo>
                  <a:pt x="1969" y="1290"/>
                </a:lnTo>
                <a:lnTo>
                  <a:pt x="2444" y="1155"/>
                </a:lnTo>
                <a:lnTo>
                  <a:pt x="3259" y="1087"/>
                </a:lnTo>
                <a:lnTo>
                  <a:pt x="4481" y="951"/>
                </a:lnTo>
                <a:lnTo>
                  <a:pt x="7807" y="747"/>
                </a:lnTo>
                <a:lnTo>
                  <a:pt x="11676" y="612"/>
                </a:lnTo>
                <a:lnTo>
                  <a:pt x="15410" y="544"/>
                </a:lnTo>
                <a:close/>
                <a:moveTo>
                  <a:pt x="27560" y="1087"/>
                </a:moveTo>
                <a:lnTo>
                  <a:pt x="28375" y="1155"/>
                </a:lnTo>
                <a:lnTo>
                  <a:pt x="28850" y="1290"/>
                </a:lnTo>
                <a:lnTo>
                  <a:pt x="29257" y="1426"/>
                </a:lnTo>
                <a:lnTo>
                  <a:pt x="29597" y="1630"/>
                </a:lnTo>
                <a:lnTo>
                  <a:pt x="29868" y="1834"/>
                </a:lnTo>
                <a:lnTo>
                  <a:pt x="30072" y="2105"/>
                </a:lnTo>
                <a:lnTo>
                  <a:pt x="30208" y="2444"/>
                </a:lnTo>
                <a:lnTo>
                  <a:pt x="30276" y="2784"/>
                </a:lnTo>
                <a:lnTo>
                  <a:pt x="30344" y="3259"/>
                </a:lnTo>
                <a:lnTo>
                  <a:pt x="30344" y="58311"/>
                </a:lnTo>
                <a:lnTo>
                  <a:pt x="30276" y="58718"/>
                </a:lnTo>
                <a:lnTo>
                  <a:pt x="30208" y="59125"/>
                </a:lnTo>
                <a:lnTo>
                  <a:pt x="30072" y="59465"/>
                </a:lnTo>
                <a:lnTo>
                  <a:pt x="29868" y="59736"/>
                </a:lnTo>
                <a:lnTo>
                  <a:pt x="29597" y="60008"/>
                </a:lnTo>
                <a:lnTo>
                  <a:pt x="29257" y="60144"/>
                </a:lnTo>
                <a:lnTo>
                  <a:pt x="28850" y="60347"/>
                </a:lnTo>
                <a:lnTo>
                  <a:pt x="28375" y="60415"/>
                </a:lnTo>
                <a:lnTo>
                  <a:pt x="26746" y="60687"/>
                </a:lnTo>
                <a:lnTo>
                  <a:pt x="23895" y="60958"/>
                </a:lnTo>
                <a:lnTo>
                  <a:pt x="22130" y="61094"/>
                </a:lnTo>
                <a:lnTo>
                  <a:pt x="20093" y="61230"/>
                </a:lnTo>
                <a:lnTo>
                  <a:pt x="17853" y="61298"/>
                </a:lnTo>
                <a:lnTo>
                  <a:pt x="12966" y="61298"/>
                </a:lnTo>
                <a:lnTo>
                  <a:pt x="10726" y="61230"/>
                </a:lnTo>
                <a:lnTo>
                  <a:pt x="8689" y="61094"/>
                </a:lnTo>
                <a:lnTo>
                  <a:pt x="6924" y="60958"/>
                </a:lnTo>
                <a:lnTo>
                  <a:pt x="4073" y="60687"/>
                </a:lnTo>
                <a:lnTo>
                  <a:pt x="2444" y="60415"/>
                </a:lnTo>
                <a:lnTo>
                  <a:pt x="1969" y="60347"/>
                </a:lnTo>
                <a:lnTo>
                  <a:pt x="1562" y="60144"/>
                </a:lnTo>
                <a:lnTo>
                  <a:pt x="1290" y="60008"/>
                </a:lnTo>
                <a:lnTo>
                  <a:pt x="951" y="59736"/>
                </a:lnTo>
                <a:lnTo>
                  <a:pt x="747" y="59465"/>
                </a:lnTo>
                <a:lnTo>
                  <a:pt x="612" y="59125"/>
                </a:lnTo>
                <a:lnTo>
                  <a:pt x="544" y="58718"/>
                </a:lnTo>
                <a:lnTo>
                  <a:pt x="544" y="58718"/>
                </a:lnTo>
                <a:lnTo>
                  <a:pt x="679" y="59125"/>
                </a:lnTo>
                <a:lnTo>
                  <a:pt x="815" y="59397"/>
                </a:lnTo>
                <a:lnTo>
                  <a:pt x="1019" y="59669"/>
                </a:lnTo>
                <a:lnTo>
                  <a:pt x="1290" y="59940"/>
                </a:lnTo>
                <a:lnTo>
                  <a:pt x="1630" y="60144"/>
                </a:lnTo>
                <a:lnTo>
                  <a:pt x="2037" y="60279"/>
                </a:lnTo>
                <a:lnTo>
                  <a:pt x="2444" y="60415"/>
                </a:lnTo>
                <a:lnTo>
                  <a:pt x="4073" y="60619"/>
                </a:lnTo>
                <a:lnTo>
                  <a:pt x="6924" y="60890"/>
                </a:lnTo>
                <a:lnTo>
                  <a:pt x="8689" y="61026"/>
                </a:lnTo>
                <a:lnTo>
                  <a:pt x="10726" y="61162"/>
                </a:lnTo>
                <a:lnTo>
                  <a:pt x="12966" y="61230"/>
                </a:lnTo>
                <a:lnTo>
                  <a:pt x="17853" y="61230"/>
                </a:lnTo>
                <a:lnTo>
                  <a:pt x="20093" y="61162"/>
                </a:lnTo>
                <a:lnTo>
                  <a:pt x="22130" y="61026"/>
                </a:lnTo>
                <a:lnTo>
                  <a:pt x="23895" y="60890"/>
                </a:lnTo>
                <a:lnTo>
                  <a:pt x="26746" y="60619"/>
                </a:lnTo>
                <a:lnTo>
                  <a:pt x="28375" y="60415"/>
                </a:lnTo>
                <a:lnTo>
                  <a:pt x="28850" y="60279"/>
                </a:lnTo>
                <a:lnTo>
                  <a:pt x="29190" y="60144"/>
                </a:lnTo>
                <a:lnTo>
                  <a:pt x="29529" y="59940"/>
                </a:lnTo>
                <a:lnTo>
                  <a:pt x="29800" y="59669"/>
                </a:lnTo>
                <a:lnTo>
                  <a:pt x="30004" y="59397"/>
                </a:lnTo>
                <a:lnTo>
                  <a:pt x="30140" y="59125"/>
                </a:lnTo>
                <a:lnTo>
                  <a:pt x="30276" y="58718"/>
                </a:lnTo>
                <a:lnTo>
                  <a:pt x="30276" y="58311"/>
                </a:lnTo>
                <a:lnTo>
                  <a:pt x="30276" y="3259"/>
                </a:lnTo>
                <a:lnTo>
                  <a:pt x="30276" y="2852"/>
                </a:lnTo>
                <a:lnTo>
                  <a:pt x="30140" y="2444"/>
                </a:lnTo>
                <a:lnTo>
                  <a:pt x="30004" y="2173"/>
                </a:lnTo>
                <a:lnTo>
                  <a:pt x="29800" y="1901"/>
                </a:lnTo>
                <a:lnTo>
                  <a:pt x="29529" y="1698"/>
                </a:lnTo>
                <a:lnTo>
                  <a:pt x="29190" y="1494"/>
                </a:lnTo>
                <a:lnTo>
                  <a:pt x="28850" y="1358"/>
                </a:lnTo>
                <a:lnTo>
                  <a:pt x="28375" y="1223"/>
                </a:lnTo>
                <a:lnTo>
                  <a:pt x="27560" y="1087"/>
                </a:lnTo>
                <a:close/>
                <a:moveTo>
                  <a:pt x="15410" y="1"/>
                </a:moveTo>
                <a:lnTo>
                  <a:pt x="11608" y="69"/>
                </a:lnTo>
                <a:lnTo>
                  <a:pt x="7739" y="204"/>
                </a:lnTo>
                <a:lnTo>
                  <a:pt x="4413" y="408"/>
                </a:lnTo>
                <a:lnTo>
                  <a:pt x="3191" y="544"/>
                </a:lnTo>
                <a:lnTo>
                  <a:pt x="2309" y="680"/>
                </a:lnTo>
                <a:lnTo>
                  <a:pt x="1765" y="815"/>
                </a:lnTo>
                <a:lnTo>
                  <a:pt x="1290" y="1019"/>
                </a:lnTo>
                <a:lnTo>
                  <a:pt x="883" y="1223"/>
                </a:lnTo>
                <a:lnTo>
                  <a:pt x="544" y="1494"/>
                </a:lnTo>
                <a:lnTo>
                  <a:pt x="340" y="1901"/>
                </a:lnTo>
                <a:lnTo>
                  <a:pt x="136" y="2241"/>
                </a:lnTo>
                <a:lnTo>
                  <a:pt x="1" y="2716"/>
                </a:lnTo>
                <a:lnTo>
                  <a:pt x="1" y="3259"/>
                </a:lnTo>
                <a:lnTo>
                  <a:pt x="1" y="58311"/>
                </a:lnTo>
                <a:lnTo>
                  <a:pt x="1" y="58854"/>
                </a:lnTo>
                <a:lnTo>
                  <a:pt x="136" y="59261"/>
                </a:lnTo>
                <a:lnTo>
                  <a:pt x="340" y="59736"/>
                </a:lnTo>
                <a:lnTo>
                  <a:pt x="612" y="60076"/>
                </a:lnTo>
                <a:lnTo>
                  <a:pt x="951" y="60347"/>
                </a:lnTo>
                <a:lnTo>
                  <a:pt x="1358" y="60619"/>
                </a:lnTo>
                <a:lnTo>
                  <a:pt x="1833" y="60823"/>
                </a:lnTo>
                <a:lnTo>
                  <a:pt x="2309" y="60958"/>
                </a:lnTo>
                <a:lnTo>
                  <a:pt x="4006" y="61162"/>
                </a:lnTo>
                <a:lnTo>
                  <a:pt x="6857" y="61501"/>
                </a:lnTo>
                <a:lnTo>
                  <a:pt x="8689" y="61637"/>
                </a:lnTo>
                <a:lnTo>
                  <a:pt x="10726" y="61705"/>
                </a:lnTo>
                <a:lnTo>
                  <a:pt x="12966" y="61773"/>
                </a:lnTo>
                <a:lnTo>
                  <a:pt x="15410" y="61841"/>
                </a:lnTo>
                <a:lnTo>
                  <a:pt x="17853" y="61773"/>
                </a:lnTo>
                <a:lnTo>
                  <a:pt x="20093" y="61705"/>
                </a:lnTo>
                <a:lnTo>
                  <a:pt x="22130" y="61637"/>
                </a:lnTo>
                <a:lnTo>
                  <a:pt x="23963" y="61501"/>
                </a:lnTo>
                <a:lnTo>
                  <a:pt x="26814" y="61162"/>
                </a:lnTo>
                <a:lnTo>
                  <a:pt x="28511" y="60958"/>
                </a:lnTo>
                <a:lnTo>
                  <a:pt x="28986" y="60823"/>
                </a:lnTo>
                <a:lnTo>
                  <a:pt x="29461" y="60619"/>
                </a:lnTo>
                <a:lnTo>
                  <a:pt x="29868" y="60347"/>
                </a:lnTo>
                <a:lnTo>
                  <a:pt x="30208" y="60076"/>
                </a:lnTo>
                <a:lnTo>
                  <a:pt x="30479" y="59736"/>
                </a:lnTo>
                <a:lnTo>
                  <a:pt x="30683" y="59261"/>
                </a:lnTo>
                <a:lnTo>
                  <a:pt x="30819" y="58854"/>
                </a:lnTo>
                <a:lnTo>
                  <a:pt x="30819" y="58311"/>
                </a:lnTo>
                <a:lnTo>
                  <a:pt x="30819" y="3259"/>
                </a:lnTo>
                <a:lnTo>
                  <a:pt x="30819" y="2716"/>
                </a:lnTo>
                <a:lnTo>
                  <a:pt x="30683" y="2241"/>
                </a:lnTo>
                <a:lnTo>
                  <a:pt x="30547" y="1901"/>
                </a:lnTo>
                <a:lnTo>
                  <a:pt x="30276" y="1494"/>
                </a:lnTo>
                <a:lnTo>
                  <a:pt x="29936" y="1223"/>
                </a:lnTo>
                <a:lnTo>
                  <a:pt x="29529" y="1019"/>
                </a:lnTo>
                <a:lnTo>
                  <a:pt x="29054" y="815"/>
                </a:lnTo>
                <a:lnTo>
                  <a:pt x="28511" y="680"/>
                </a:lnTo>
                <a:lnTo>
                  <a:pt x="27628" y="544"/>
                </a:lnTo>
                <a:lnTo>
                  <a:pt x="26406" y="408"/>
                </a:lnTo>
                <a:lnTo>
                  <a:pt x="23080" y="204"/>
                </a:lnTo>
                <a:lnTo>
                  <a:pt x="19211" y="69"/>
                </a:lnTo>
                <a:lnTo>
                  <a:pt x="15410" y="1"/>
                </a:lnTo>
                <a:close/>
              </a:path>
            </a:pathLst>
          </a:custGeom>
          <a:solidFill>
            <a:srgbClr val="3A525F"/>
          </a:solidFill>
          <a:ln w="19050" cap="flat" cmpd="sng">
            <a:solidFill>
              <a:srgbClr val="FFFFFF"/>
            </a:solidFill>
            <a:prstDash val="solid"/>
            <a:round/>
            <a:headEnd type="none" w="sm" len="sm"/>
            <a:tailEnd type="none" w="sm" len="sm"/>
          </a:ln>
        </p:spPr>
        <p:txBody>
          <a:bodyPr spcFirstLastPara="1" wrap="square" lIns="243750" tIns="243750" rIns="243750" bIns="243750" anchor="ctr" anchorCtr="0">
            <a:noAutofit/>
          </a:bodyPr>
          <a:lstStyle/>
          <a:p>
            <a:pPr marL="0" lvl="0" indent="0">
              <a:spcBef>
                <a:spcPts val="0"/>
              </a:spcBef>
              <a:spcAft>
                <a:spcPts val="0"/>
              </a:spcAft>
              <a:buNone/>
            </a:pPr>
            <a:endParaRPr/>
          </a:p>
        </p:txBody>
      </p:sp>
      <p:sp>
        <p:nvSpPr>
          <p:cNvPr id="466" name="Shape 466"/>
          <p:cNvSpPr/>
          <p:nvPr/>
        </p:nvSpPr>
        <p:spPr>
          <a:xfrm>
            <a:off x="1297440" y="2044431"/>
            <a:ext cx="3999000" cy="7108800"/>
          </a:xfrm>
          <a:prstGeom prst="rect">
            <a:avLst/>
          </a:prstGeom>
          <a:solidFill>
            <a:srgbClr val="F9FCFF"/>
          </a:solidFill>
          <a:ln>
            <a:noFill/>
          </a:ln>
        </p:spPr>
        <p:txBody>
          <a:bodyPr spcFirstLastPara="1" wrap="square" lIns="243750" tIns="243750" rIns="243750" bIns="243750" anchor="ctr" anchorCtr="0">
            <a:noAutofit/>
          </a:bodyPr>
          <a:lstStyle/>
          <a:p>
            <a:pPr marL="0" lvl="0" indent="0" algn="ctr" rtl="0">
              <a:spcBef>
                <a:spcPts val="0"/>
              </a:spcBef>
              <a:spcAft>
                <a:spcPts val="0"/>
              </a:spcAft>
              <a:buNone/>
            </a:pPr>
            <a:endParaRPr sz="2700">
              <a:solidFill>
                <a:srgbClr val="980000"/>
              </a:solidFill>
              <a:latin typeface="Nunito Sans"/>
              <a:ea typeface="Nunito Sans"/>
              <a:cs typeface="Nunito Sans"/>
              <a:sym typeface="Nunito Sans"/>
            </a:endParaRPr>
          </a:p>
        </p:txBody>
      </p:sp>
      <p:sp>
        <p:nvSpPr>
          <p:cNvPr id="467" name="Shape 467"/>
          <p:cNvSpPr/>
          <p:nvPr/>
        </p:nvSpPr>
        <p:spPr>
          <a:xfrm>
            <a:off x="6419092" y="1666874"/>
            <a:ext cx="3824843" cy="8051155"/>
          </a:xfrm>
          <a:custGeom>
            <a:avLst/>
            <a:gdLst/>
            <a:ahLst/>
            <a:cxnLst/>
            <a:rect l="0" t="0" r="0" b="0"/>
            <a:pathLst>
              <a:path w="25999" h="54713" extrusionOk="0">
                <a:moveTo>
                  <a:pt x="12966" y="2173"/>
                </a:moveTo>
                <a:lnTo>
                  <a:pt x="13169" y="2240"/>
                </a:lnTo>
                <a:lnTo>
                  <a:pt x="13373" y="2308"/>
                </a:lnTo>
                <a:lnTo>
                  <a:pt x="13441" y="2512"/>
                </a:lnTo>
                <a:lnTo>
                  <a:pt x="13509" y="2716"/>
                </a:lnTo>
                <a:lnTo>
                  <a:pt x="13441" y="2919"/>
                </a:lnTo>
                <a:lnTo>
                  <a:pt x="13373" y="3123"/>
                </a:lnTo>
                <a:lnTo>
                  <a:pt x="13169" y="3191"/>
                </a:lnTo>
                <a:lnTo>
                  <a:pt x="12966" y="3259"/>
                </a:lnTo>
                <a:lnTo>
                  <a:pt x="12762" y="3191"/>
                </a:lnTo>
                <a:lnTo>
                  <a:pt x="12626" y="3123"/>
                </a:lnTo>
                <a:lnTo>
                  <a:pt x="12491" y="2919"/>
                </a:lnTo>
                <a:lnTo>
                  <a:pt x="12423" y="2716"/>
                </a:lnTo>
                <a:lnTo>
                  <a:pt x="12491" y="2512"/>
                </a:lnTo>
                <a:lnTo>
                  <a:pt x="12626" y="2308"/>
                </a:lnTo>
                <a:lnTo>
                  <a:pt x="12762" y="2240"/>
                </a:lnTo>
                <a:lnTo>
                  <a:pt x="12966" y="2173"/>
                </a:lnTo>
                <a:close/>
                <a:moveTo>
                  <a:pt x="14934" y="4480"/>
                </a:moveTo>
                <a:lnTo>
                  <a:pt x="15002" y="4548"/>
                </a:lnTo>
                <a:lnTo>
                  <a:pt x="15070" y="4684"/>
                </a:lnTo>
                <a:lnTo>
                  <a:pt x="15138" y="4752"/>
                </a:lnTo>
                <a:lnTo>
                  <a:pt x="15070" y="4888"/>
                </a:lnTo>
                <a:lnTo>
                  <a:pt x="15002" y="5024"/>
                </a:lnTo>
                <a:lnTo>
                  <a:pt x="14934" y="5024"/>
                </a:lnTo>
                <a:lnTo>
                  <a:pt x="14799" y="5091"/>
                </a:lnTo>
                <a:lnTo>
                  <a:pt x="11065" y="5091"/>
                </a:lnTo>
                <a:lnTo>
                  <a:pt x="10929" y="5024"/>
                </a:lnTo>
                <a:lnTo>
                  <a:pt x="10861" y="5024"/>
                </a:lnTo>
                <a:lnTo>
                  <a:pt x="10794" y="4888"/>
                </a:lnTo>
                <a:lnTo>
                  <a:pt x="10726" y="4752"/>
                </a:lnTo>
                <a:lnTo>
                  <a:pt x="10794" y="4684"/>
                </a:lnTo>
                <a:lnTo>
                  <a:pt x="10861" y="4548"/>
                </a:lnTo>
                <a:lnTo>
                  <a:pt x="10929" y="4480"/>
                </a:lnTo>
                <a:close/>
                <a:moveTo>
                  <a:pt x="23963" y="7807"/>
                </a:moveTo>
                <a:lnTo>
                  <a:pt x="23963" y="7875"/>
                </a:lnTo>
                <a:lnTo>
                  <a:pt x="23963" y="46771"/>
                </a:lnTo>
                <a:lnTo>
                  <a:pt x="23963" y="46838"/>
                </a:lnTo>
                <a:lnTo>
                  <a:pt x="1969" y="46838"/>
                </a:lnTo>
                <a:lnTo>
                  <a:pt x="1969" y="46771"/>
                </a:lnTo>
                <a:lnTo>
                  <a:pt x="1969" y="7875"/>
                </a:lnTo>
                <a:lnTo>
                  <a:pt x="1969" y="7807"/>
                </a:lnTo>
                <a:close/>
                <a:moveTo>
                  <a:pt x="12558" y="48536"/>
                </a:moveTo>
                <a:lnTo>
                  <a:pt x="12151" y="48671"/>
                </a:lnTo>
                <a:lnTo>
                  <a:pt x="11812" y="48875"/>
                </a:lnTo>
                <a:lnTo>
                  <a:pt x="11472" y="49146"/>
                </a:lnTo>
                <a:lnTo>
                  <a:pt x="11269" y="49418"/>
                </a:lnTo>
                <a:lnTo>
                  <a:pt x="11065" y="49825"/>
                </a:lnTo>
                <a:lnTo>
                  <a:pt x="10929" y="50165"/>
                </a:lnTo>
                <a:lnTo>
                  <a:pt x="10861" y="50640"/>
                </a:lnTo>
                <a:lnTo>
                  <a:pt x="10929" y="51047"/>
                </a:lnTo>
                <a:lnTo>
                  <a:pt x="11065" y="51454"/>
                </a:lnTo>
                <a:lnTo>
                  <a:pt x="11269" y="51794"/>
                </a:lnTo>
                <a:lnTo>
                  <a:pt x="11472" y="52065"/>
                </a:lnTo>
                <a:lnTo>
                  <a:pt x="11812" y="52337"/>
                </a:lnTo>
                <a:lnTo>
                  <a:pt x="12151" y="52541"/>
                </a:lnTo>
                <a:lnTo>
                  <a:pt x="12558" y="52676"/>
                </a:lnTo>
                <a:lnTo>
                  <a:pt x="12966" y="52744"/>
                </a:lnTo>
                <a:lnTo>
                  <a:pt x="13373" y="52676"/>
                </a:lnTo>
                <a:lnTo>
                  <a:pt x="13780" y="52541"/>
                </a:lnTo>
                <a:lnTo>
                  <a:pt x="14120" y="52337"/>
                </a:lnTo>
                <a:lnTo>
                  <a:pt x="14459" y="52065"/>
                </a:lnTo>
                <a:lnTo>
                  <a:pt x="14731" y="51794"/>
                </a:lnTo>
                <a:lnTo>
                  <a:pt x="14934" y="51454"/>
                </a:lnTo>
                <a:lnTo>
                  <a:pt x="15002" y="51047"/>
                </a:lnTo>
                <a:lnTo>
                  <a:pt x="15070" y="50640"/>
                </a:lnTo>
                <a:lnTo>
                  <a:pt x="15002" y="50165"/>
                </a:lnTo>
                <a:lnTo>
                  <a:pt x="14934" y="49825"/>
                </a:lnTo>
                <a:lnTo>
                  <a:pt x="14731" y="49418"/>
                </a:lnTo>
                <a:lnTo>
                  <a:pt x="14459" y="49146"/>
                </a:lnTo>
                <a:lnTo>
                  <a:pt x="14120" y="48875"/>
                </a:lnTo>
                <a:lnTo>
                  <a:pt x="13780" y="48671"/>
                </a:lnTo>
                <a:lnTo>
                  <a:pt x="13373" y="48536"/>
                </a:lnTo>
                <a:close/>
                <a:moveTo>
                  <a:pt x="12966" y="48332"/>
                </a:moveTo>
                <a:lnTo>
                  <a:pt x="13441" y="48400"/>
                </a:lnTo>
                <a:lnTo>
                  <a:pt x="13848" y="48536"/>
                </a:lnTo>
                <a:lnTo>
                  <a:pt x="14256" y="48739"/>
                </a:lnTo>
                <a:lnTo>
                  <a:pt x="14595" y="49011"/>
                </a:lnTo>
                <a:lnTo>
                  <a:pt x="14866" y="49350"/>
                </a:lnTo>
                <a:lnTo>
                  <a:pt x="15070" y="49757"/>
                </a:lnTo>
                <a:lnTo>
                  <a:pt x="15206" y="50165"/>
                </a:lnTo>
                <a:lnTo>
                  <a:pt x="15274" y="50640"/>
                </a:lnTo>
                <a:lnTo>
                  <a:pt x="15206" y="51047"/>
                </a:lnTo>
                <a:lnTo>
                  <a:pt x="15070" y="51522"/>
                </a:lnTo>
                <a:lnTo>
                  <a:pt x="14866" y="51862"/>
                </a:lnTo>
                <a:lnTo>
                  <a:pt x="14595" y="52201"/>
                </a:lnTo>
                <a:lnTo>
                  <a:pt x="14256" y="52473"/>
                </a:lnTo>
                <a:lnTo>
                  <a:pt x="13848" y="52676"/>
                </a:lnTo>
                <a:lnTo>
                  <a:pt x="13441" y="52812"/>
                </a:lnTo>
                <a:lnTo>
                  <a:pt x="12966" y="52880"/>
                </a:lnTo>
                <a:lnTo>
                  <a:pt x="12558" y="52812"/>
                </a:lnTo>
                <a:lnTo>
                  <a:pt x="12083" y="52676"/>
                </a:lnTo>
                <a:lnTo>
                  <a:pt x="11744" y="52473"/>
                </a:lnTo>
                <a:lnTo>
                  <a:pt x="11404" y="52201"/>
                </a:lnTo>
                <a:lnTo>
                  <a:pt x="11133" y="51862"/>
                </a:lnTo>
                <a:lnTo>
                  <a:pt x="10929" y="51522"/>
                </a:lnTo>
                <a:lnTo>
                  <a:pt x="10794" y="51047"/>
                </a:lnTo>
                <a:lnTo>
                  <a:pt x="10726" y="50640"/>
                </a:lnTo>
                <a:lnTo>
                  <a:pt x="10794" y="50165"/>
                </a:lnTo>
                <a:lnTo>
                  <a:pt x="10929" y="49757"/>
                </a:lnTo>
                <a:lnTo>
                  <a:pt x="11133" y="49350"/>
                </a:lnTo>
                <a:lnTo>
                  <a:pt x="11404" y="49011"/>
                </a:lnTo>
                <a:lnTo>
                  <a:pt x="11744" y="48739"/>
                </a:lnTo>
                <a:lnTo>
                  <a:pt x="12083" y="48536"/>
                </a:lnTo>
                <a:lnTo>
                  <a:pt x="12558" y="48400"/>
                </a:lnTo>
                <a:lnTo>
                  <a:pt x="12966" y="48332"/>
                </a:lnTo>
                <a:close/>
                <a:moveTo>
                  <a:pt x="3938" y="679"/>
                </a:moveTo>
                <a:lnTo>
                  <a:pt x="3259" y="747"/>
                </a:lnTo>
                <a:lnTo>
                  <a:pt x="2648" y="951"/>
                </a:lnTo>
                <a:lnTo>
                  <a:pt x="2105" y="1222"/>
                </a:lnTo>
                <a:lnTo>
                  <a:pt x="1630" y="1629"/>
                </a:lnTo>
                <a:lnTo>
                  <a:pt x="1290" y="2105"/>
                </a:lnTo>
                <a:lnTo>
                  <a:pt x="951" y="2648"/>
                </a:lnTo>
                <a:lnTo>
                  <a:pt x="747" y="3259"/>
                </a:lnTo>
                <a:lnTo>
                  <a:pt x="747" y="3870"/>
                </a:lnTo>
                <a:lnTo>
                  <a:pt x="747" y="50776"/>
                </a:lnTo>
                <a:lnTo>
                  <a:pt x="747" y="51387"/>
                </a:lnTo>
                <a:lnTo>
                  <a:pt x="951" y="51997"/>
                </a:lnTo>
                <a:lnTo>
                  <a:pt x="1290" y="52541"/>
                </a:lnTo>
                <a:lnTo>
                  <a:pt x="1630" y="53016"/>
                </a:lnTo>
                <a:lnTo>
                  <a:pt x="2105" y="53423"/>
                </a:lnTo>
                <a:lnTo>
                  <a:pt x="2648" y="53695"/>
                </a:lnTo>
                <a:lnTo>
                  <a:pt x="3259" y="53898"/>
                </a:lnTo>
                <a:lnTo>
                  <a:pt x="3938" y="53966"/>
                </a:lnTo>
                <a:lnTo>
                  <a:pt x="22062" y="53966"/>
                </a:lnTo>
                <a:lnTo>
                  <a:pt x="22741" y="53898"/>
                </a:lnTo>
                <a:lnTo>
                  <a:pt x="23352" y="53695"/>
                </a:lnTo>
                <a:lnTo>
                  <a:pt x="23895" y="53423"/>
                </a:lnTo>
                <a:lnTo>
                  <a:pt x="24370" y="53016"/>
                </a:lnTo>
                <a:lnTo>
                  <a:pt x="24709" y="52541"/>
                </a:lnTo>
                <a:lnTo>
                  <a:pt x="25049" y="51997"/>
                </a:lnTo>
                <a:lnTo>
                  <a:pt x="25252" y="51387"/>
                </a:lnTo>
                <a:lnTo>
                  <a:pt x="25320" y="50776"/>
                </a:lnTo>
                <a:lnTo>
                  <a:pt x="25320" y="3870"/>
                </a:lnTo>
                <a:lnTo>
                  <a:pt x="25252" y="3259"/>
                </a:lnTo>
                <a:lnTo>
                  <a:pt x="25049" y="2648"/>
                </a:lnTo>
                <a:lnTo>
                  <a:pt x="24709" y="2105"/>
                </a:lnTo>
                <a:lnTo>
                  <a:pt x="24370" y="1629"/>
                </a:lnTo>
                <a:lnTo>
                  <a:pt x="23895" y="1222"/>
                </a:lnTo>
                <a:lnTo>
                  <a:pt x="23352" y="951"/>
                </a:lnTo>
                <a:lnTo>
                  <a:pt x="22741" y="747"/>
                </a:lnTo>
                <a:lnTo>
                  <a:pt x="22062" y="679"/>
                </a:lnTo>
                <a:close/>
                <a:moveTo>
                  <a:pt x="22062" y="543"/>
                </a:moveTo>
                <a:lnTo>
                  <a:pt x="22741" y="611"/>
                </a:lnTo>
                <a:lnTo>
                  <a:pt x="23419" y="815"/>
                </a:lnTo>
                <a:lnTo>
                  <a:pt x="23963" y="1086"/>
                </a:lnTo>
                <a:lnTo>
                  <a:pt x="24438" y="1494"/>
                </a:lnTo>
                <a:lnTo>
                  <a:pt x="24845" y="2037"/>
                </a:lnTo>
                <a:lnTo>
                  <a:pt x="25184" y="2580"/>
                </a:lnTo>
                <a:lnTo>
                  <a:pt x="25388" y="3191"/>
                </a:lnTo>
                <a:lnTo>
                  <a:pt x="25456" y="3870"/>
                </a:lnTo>
                <a:lnTo>
                  <a:pt x="25456" y="50776"/>
                </a:lnTo>
                <a:lnTo>
                  <a:pt x="25388" y="51454"/>
                </a:lnTo>
                <a:lnTo>
                  <a:pt x="25184" y="52065"/>
                </a:lnTo>
                <a:lnTo>
                  <a:pt x="24845" y="52676"/>
                </a:lnTo>
                <a:lnTo>
                  <a:pt x="24438" y="53151"/>
                </a:lnTo>
                <a:lnTo>
                  <a:pt x="23963" y="53559"/>
                </a:lnTo>
                <a:lnTo>
                  <a:pt x="23419" y="53898"/>
                </a:lnTo>
                <a:lnTo>
                  <a:pt x="22741" y="54102"/>
                </a:lnTo>
                <a:lnTo>
                  <a:pt x="22062" y="54170"/>
                </a:lnTo>
                <a:lnTo>
                  <a:pt x="3938" y="54170"/>
                </a:lnTo>
                <a:lnTo>
                  <a:pt x="3259" y="54102"/>
                </a:lnTo>
                <a:lnTo>
                  <a:pt x="2580" y="53898"/>
                </a:lnTo>
                <a:lnTo>
                  <a:pt x="2037" y="53559"/>
                </a:lnTo>
                <a:lnTo>
                  <a:pt x="1562" y="53151"/>
                </a:lnTo>
                <a:lnTo>
                  <a:pt x="1154" y="52676"/>
                </a:lnTo>
                <a:lnTo>
                  <a:pt x="815" y="52065"/>
                </a:lnTo>
                <a:lnTo>
                  <a:pt x="611" y="51454"/>
                </a:lnTo>
                <a:lnTo>
                  <a:pt x="543" y="50776"/>
                </a:lnTo>
                <a:lnTo>
                  <a:pt x="543" y="3870"/>
                </a:lnTo>
                <a:lnTo>
                  <a:pt x="611" y="3191"/>
                </a:lnTo>
                <a:lnTo>
                  <a:pt x="815" y="2580"/>
                </a:lnTo>
                <a:lnTo>
                  <a:pt x="1154" y="2037"/>
                </a:lnTo>
                <a:lnTo>
                  <a:pt x="1562" y="1494"/>
                </a:lnTo>
                <a:lnTo>
                  <a:pt x="2037" y="1086"/>
                </a:lnTo>
                <a:lnTo>
                  <a:pt x="2580" y="815"/>
                </a:lnTo>
                <a:lnTo>
                  <a:pt x="3259" y="611"/>
                </a:lnTo>
                <a:lnTo>
                  <a:pt x="3938" y="543"/>
                </a:lnTo>
                <a:close/>
                <a:moveTo>
                  <a:pt x="3938" y="0"/>
                </a:moveTo>
                <a:lnTo>
                  <a:pt x="3123" y="68"/>
                </a:lnTo>
                <a:lnTo>
                  <a:pt x="2444" y="272"/>
                </a:lnTo>
                <a:lnTo>
                  <a:pt x="1765" y="611"/>
                </a:lnTo>
                <a:lnTo>
                  <a:pt x="1154" y="1154"/>
                </a:lnTo>
                <a:lnTo>
                  <a:pt x="679" y="1697"/>
                </a:lnTo>
                <a:lnTo>
                  <a:pt x="272" y="2376"/>
                </a:lnTo>
                <a:lnTo>
                  <a:pt x="68" y="3123"/>
                </a:lnTo>
                <a:lnTo>
                  <a:pt x="0" y="3870"/>
                </a:lnTo>
                <a:lnTo>
                  <a:pt x="0" y="50776"/>
                </a:lnTo>
                <a:lnTo>
                  <a:pt x="68" y="51522"/>
                </a:lnTo>
                <a:lnTo>
                  <a:pt x="272" y="52269"/>
                </a:lnTo>
                <a:lnTo>
                  <a:pt x="679" y="52948"/>
                </a:lnTo>
                <a:lnTo>
                  <a:pt x="1154" y="53559"/>
                </a:lnTo>
                <a:lnTo>
                  <a:pt x="1765" y="54034"/>
                </a:lnTo>
                <a:lnTo>
                  <a:pt x="2444" y="54373"/>
                </a:lnTo>
                <a:lnTo>
                  <a:pt x="3123" y="54645"/>
                </a:lnTo>
                <a:lnTo>
                  <a:pt x="3938" y="54713"/>
                </a:lnTo>
                <a:lnTo>
                  <a:pt x="22062" y="54713"/>
                </a:lnTo>
                <a:lnTo>
                  <a:pt x="22876" y="54645"/>
                </a:lnTo>
                <a:lnTo>
                  <a:pt x="23555" y="54373"/>
                </a:lnTo>
                <a:lnTo>
                  <a:pt x="24234" y="54034"/>
                </a:lnTo>
                <a:lnTo>
                  <a:pt x="24845" y="53559"/>
                </a:lnTo>
                <a:lnTo>
                  <a:pt x="25320" y="52948"/>
                </a:lnTo>
                <a:lnTo>
                  <a:pt x="25727" y="52269"/>
                </a:lnTo>
                <a:lnTo>
                  <a:pt x="25931" y="51522"/>
                </a:lnTo>
                <a:lnTo>
                  <a:pt x="25999" y="50776"/>
                </a:lnTo>
                <a:lnTo>
                  <a:pt x="25999" y="3870"/>
                </a:lnTo>
                <a:lnTo>
                  <a:pt x="25931" y="3123"/>
                </a:lnTo>
                <a:lnTo>
                  <a:pt x="25727" y="2376"/>
                </a:lnTo>
                <a:lnTo>
                  <a:pt x="25320" y="1697"/>
                </a:lnTo>
                <a:lnTo>
                  <a:pt x="24845" y="1154"/>
                </a:lnTo>
                <a:lnTo>
                  <a:pt x="24234" y="611"/>
                </a:lnTo>
                <a:lnTo>
                  <a:pt x="23555" y="272"/>
                </a:lnTo>
                <a:lnTo>
                  <a:pt x="22876" y="68"/>
                </a:lnTo>
                <a:lnTo>
                  <a:pt x="22062" y="0"/>
                </a:lnTo>
                <a:close/>
              </a:path>
            </a:pathLst>
          </a:custGeom>
          <a:solidFill>
            <a:srgbClr val="3A525F"/>
          </a:solidFill>
          <a:ln w="19050" cap="flat" cmpd="sng">
            <a:solidFill>
              <a:srgbClr val="FFFFFF"/>
            </a:solidFill>
            <a:prstDash val="solid"/>
            <a:round/>
            <a:headEnd type="none" w="sm" len="sm"/>
            <a:tailEnd type="none" w="sm" len="sm"/>
          </a:ln>
        </p:spPr>
        <p:txBody>
          <a:bodyPr spcFirstLastPara="1" wrap="square" lIns="243750" tIns="243750" rIns="243750" bIns="243750" anchor="ctr" anchorCtr="0">
            <a:noAutofit/>
          </a:bodyPr>
          <a:lstStyle/>
          <a:p>
            <a:pPr marL="0" lvl="0" indent="0">
              <a:spcBef>
                <a:spcPts val="0"/>
              </a:spcBef>
              <a:spcAft>
                <a:spcPts val="0"/>
              </a:spcAft>
              <a:buNone/>
            </a:pPr>
            <a:endParaRPr/>
          </a:p>
        </p:txBody>
      </p:sp>
      <p:sp>
        <p:nvSpPr>
          <p:cNvPr id="468" name="Shape 468"/>
          <p:cNvSpPr/>
          <p:nvPr/>
        </p:nvSpPr>
        <p:spPr>
          <a:xfrm>
            <a:off x="6700169" y="2828434"/>
            <a:ext cx="3262500" cy="5772900"/>
          </a:xfrm>
          <a:prstGeom prst="rect">
            <a:avLst/>
          </a:prstGeom>
          <a:solidFill>
            <a:srgbClr val="F9FCFF"/>
          </a:solidFill>
          <a:ln>
            <a:noFill/>
          </a:ln>
        </p:spPr>
        <p:txBody>
          <a:bodyPr spcFirstLastPara="1" wrap="square" lIns="243750" tIns="243750" rIns="243750" bIns="243750" anchor="ctr" anchorCtr="0">
            <a:noAutofit/>
          </a:bodyPr>
          <a:lstStyle/>
          <a:p>
            <a:pPr marL="0" lvl="0" indent="0" algn="l" rtl="0">
              <a:spcBef>
                <a:spcPts val="0"/>
              </a:spcBef>
              <a:spcAft>
                <a:spcPts val="0"/>
              </a:spcAft>
              <a:buNone/>
            </a:pPr>
            <a:endParaRPr sz="2700">
              <a:solidFill>
                <a:srgbClr val="980000"/>
              </a:solidFill>
              <a:latin typeface="Nunito Sans"/>
              <a:ea typeface="Nunito Sans"/>
              <a:cs typeface="Nunito Sans"/>
              <a:sym typeface="Nunito Sans"/>
            </a:endParaRPr>
          </a:p>
        </p:txBody>
      </p:sp>
      <p:sp>
        <p:nvSpPr>
          <p:cNvPr id="469" name="Shape 469"/>
          <p:cNvSpPr/>
          <p:nvPr/>
        </p:nvSpPr>
        <p:spPr>
          <a:xfrm>
            <a:off x="11168893" y="874867"/>
            <a:ext cx="12374051" cy="9635294"/>
          </a:xfrm>
          <a:custGeom>
            <a:avLst/>
            <a:gdLst/>
            <a:ahLst/>
            <a:cxnLst/>
            <a:rect l="0" t="0" r="0" b="0"/>
            <a:pathLst>
              <a:path w="143434" h="111665" extrusionOk="0">
                <a:moveTo>
                  <a:pt x="71751" y="2308"/>
                </a:moveTo>
                <a:lnTo>
                  <a:pt x="71887" y="2376"/>
                </a:lnTo>
                <a:lnTo>
                  <a:pt x="72091" y="2444"/>
                </a:lnTo>
                <a:lnTo>
                  <a:pt x="72159" y="2647"/>
                </a:lnTo>
                <a:lnTo>
                  <a:pt x="72226" y="2783"/>
                </a:lnTo>
                <a:lnTo>
                  <a:pt x="72159" y="2987"/>
                </a:lnTo>
                <a:lnTo>
                  <a:pt x="72091" y="3190"/>
                </a:lnTo>
                <a:lnTo>
                  <a:pt x="71887" y="3258"/>
                </a:lnTo>
                <a:lnTo>
                  <a:pt x="71751" y="3326"/>
                </a:lnTo>
                <a:lnTo>
                  <a:pt x="71548" y="3258"/>
                </a:lnTo>
                <a:lnTo>
                  <a:pt x="71344" y="3190"/>
                </a:lnTo>
                <a:lnTo>
                  <a:pt x="71276" y="2987"/>
                </a:lnTo>
                <a:lnTo>
                  <a:pt x="71208" y="2783"/>
                </a:lnTo>
                <a:lnTo>
                  <a:pt x="71276" y="2647"/>
                </a:lnTo>
                <a:lnTo>
                  <a:pt x="71344" y="2444"/>
                </a:lnTo>
                <a:lnTo>
                  <a:pt x="71548" y="2376"/>
                </a:lnTo>
                <a:lnTo>
                  <a:pt x="71751" y="2308"/>
                </a:lnTo>
                <a:close/>
                <a:moveTo>
                  <a:pt x="137528" y="5906"/>
                </a:moveTo>
                <a:lnTo>
                  <a:pt x="137596" y="5974"/>
                </a:lnTo>
                <a:lnTo>
                  <a:pt x="137596" y="89604"/>
                </a:lnTo>
                <a:lnTo>
                  <a:pt x="5906" y="89604"/>
                </a:lnTo>
                <a:lnTo>
                  <a:pt x="5906" y="5974"/>
                </a:lnTo>
                <a:lnTo>
                  <a:pt x="5906" y="5906"/>
                </a:lnTo>
                <a:close/>
                <a:moveTo>
                  <a:pt x="3530" y="0"/>
                </a:moveTo>
                <a:lnTo>
                  <a:pt x="3191" y="68"/>
                </a:lnTo>
                <a:lnTo>
                  <a:pt x="2444" y="339"/>
                </a:lnTo>
                <a:lnTo>
                  <a:pt x="1766" y="679"/>
                </a:lnTo>
                <a:lnTo>
                  <a:pt x="1155" y="1154"/>
                </a:lnTo>
                <a:lnTo>
                  <a:pt x="679" y="1765"/>
                </a:lnTo>
                <a:lnTo>
                  <a:pt x="272" y="2444"/>
                </a:lnTo>
                <a:lnTo>
                  <a:pt x="69" y="3190"/>
                </a:lnTo>
                <a:lnTo>
                  <a:pt x="1" y="3598"/>
                </a:lnTo>
                <a:lnTo>
                  <a:pt x="1" y="4005"/>
                </a:lnTo>
                <a:lnTo>
                  <a:pt x="1" y="91572"/>
                </a:lnTo>
                <a:lnTo>
                  <a:pt x="1" y="91979"/>
                </a:lnTo>
                <a:lnTo>
                  <a:pt x="69" y="92319"/>
                </a:lnTo>
                <a:lnTo>
                  <a:pt x="272" y="93065"/>
                </a:lnTo>
                <a:lnTo>
                  <a:pt x="679" y="93744"/>
                </a:lnTo>
                <a:lnTo>
                  <a:pt x="1155" y="94355"/>
                </a:lnTo>
                <a:lnTo>
                  <a:pt x="1766" y="94830"/>
                </a:lnTo>
                <a:lnTo>
                  <a:pt x="2444" y="95238"/>
                </a:lnTo>
                <a:lnTo>
                  <a:pt x="3191" y="95441"/>
                </a:lnTo>
                <a:lnTo>
                  <a:pt x="3530" y="95509"/>
                </a:lnTo>
                <a:lnTo>
                  <a:pt x="139904" y="95509"/>
                </a:lnTo>
                <a:lnTo>
                  <a:pt x="140311" y="95441"/>
                </a:lnTo>
                <a:lnTo>
                  <a:pt x="141058" y="95238"/>
                </a:lnTo>
                <a:lnTo>
                  <a:pt x="141737" y="94830"/>
                </a:lnTo>
                <a:lnTo>
                  <a:pt x="142280" y="94355"/>
                </a:lnTo>
                <a:lnTo>
                  <a:pt x="142755" y="93744"/>
                </a:lnTo>
                <a:lnTo>
                  <a:pt x="143162" y="93065"/>
                </a:lnTo>
                <a:lnTo>
                  <a:pt x="143366" y="92319"/>
                </a:lnTo>
                <a:lnTo>
                  <a:pt x="143434" y="91979"/>
                </a:lnTo>
                <a:lnTo>
                  <a:pt x="143434" y="91572"/>
                </a:lnTo>
                <a:lnTo>
                  <a:pt x="143434" y="4005"/>
                </a:lnTo>
                <a:lnTo>
                  <a:pt x="143434" y="3598"/>
                </a:lnTo>
                <a:lnTo>
                  <a:pt x="143366" y="3190"/>
                </a:lnTo>
                <a:lnTo>
                  <a:pt x="143162" y="2444"/>
                </a:lnTo>
                <a:lnTo>
                  <a:pt x="142755" y="1765"/>
                </a:lnTo>
                <a:lnTo>
                  <a:pt x="142280" y="1154"/>
                </a:lnTo>
                <a:lnTo>
                  <a:pt x="141737" y="679"/>
                </a:lnTo>
                <a:lnTo>
                  <a:pt x="141058" y="339"/>
                </a:lnTo>
                <a:lnTo>
                  <a:pt x="140311" y="68"/>
                </a:lnTo>
                <a:lnTo>
                  <a:pt x="139904" y="0"/>
                </a:lnTo>
                <a:close/>
                <a:moveTo>
                  <a:pt x="55324" y="95713"/>
                </a:moveTo>
                <a:lnTo>
                  <a:pt x="55052" y="98971"/>
                </a:lnTo>
                <a:lnTo>
                  <a:pt x="54713" y="102297"/>
                </a:lnTo>
                <a:lnTo>
                  <a:pt x="54374" y="105284"/>
                </a:lnTo>
                <a:lnTo>
                  <a:pt x="53966" y="107388"/>
                </a:lnTo>
                <a:lnTo>
                  <a:pt x="53763" y="108203"/>
                </a:lnTo>
                <a:lnTo>
                  <a:pt x="53627" y="108746"/>
                </a:lnTo>
                <a:lnTo>
                  <a:pt x="53423" y="109153"/>
                </a:lnTo>
                <a:lnTo>
                  <a:pt x="53220" y="109357"/>
                </a:lnTo>
                <a:lnTo>
                  <a:pt x="52677" y="109493"/>
                </a:lnTo>
                <a:lnTo>
                  <a:pt x="51794" y="109696"/>
                </a:lnTo>
                <a:lnTo>
                  <a:pt x="49690" y="110036"/>
                </a:lnTo>
                <a:lnTo>
                  <a:pt x="48061" y="110307"/>
                </a:lnTo>
                <a:lnTo>
                  <a:pt x="47450" y="110443"/>
                </a:lnTo>
                <a:lnTo>
                  <a:pt x="47110" y="110511"/>
                </a:lnTo>
                <a:lnTo>
                  <a:pt x="47042" y="110579"/>
                </a:lnTo>
                <a:lnTo>
                  <a:pt x="47042" y="110783"/>
                </a:lnTo>
                <a:lnTo>
                  <a:pt x="47110" y="110850"/>
                </a:lnTo>
                <a:lnTo>
                  <a:pt x="47585" y="110918"/>
                </a:lnTo>
                <a:lnTo>
                  <a:pt x="48400" y="110986"/>
                </a:lnTo>
                <a:lnTo>
                  <a:pt x="51387" y="111054"/>
                </a:lnTo>
                <a:lnTo>
                  <a:pt x="56071" y="111122"/>
                </a:lnTo>
                <a:lnTo>
                  <a:pt x="87092" y="111122"/>
                </a:lnTo>
                <a:lnTo>
                  <a:pt x="91708" y="111054"/>
                </a:lnTo>
                <a:lnTo>
                  <a:pt x="94695" y="110986"/>
                </a:lnTo>
                <a:lnTo>
                  <a:pt x="95578" y="110918"/>
                </a:lnTo>
                <a:lnTo>
                  <a:pt x="96053" y="110850"/>
                </a:lnTo>
                <a:lnTo>
                  <a:pt x="96121" y="110783"/>
                </a:lnTo>
                <a:lnTo>
                  <a:pt x="96121" y="110579"/>
                </a:lnTo>
                <a:lnTo>
                  <a:pt x="96053" y="110511"/>
                </a:lnTo>
                <a:lnTo>
                  <a:pt x="95713" y="110443"/>
                </a:lnTo>
                <a:lnTo>
                  <a:pt x="95102" y="110307"/>
                </a:lnTo>
                <a:lnTo>
                  <a:pt x="93473" y="110036"/>
                </a:lnTo>
                <a:lnTo>
                  <a:pt x="91369" y="109696"/>
                </a:lnTo>
                <a:lnTo>
                  <a:pt x="90487" y="109493"/>
                </a:lnTo>
                <a:lnTo>
                  <a:pt x="89943" y="109357"/>
                </a:lnTo>
                <a:lnTo>
                  <a:pt x="89740" y="109153"/>
                </a:lnTo>
                <a:lnTo>
                  <a:pt x="89536" y="108746"/>
                </a:lnTo>
                <a:lnTo>
                  <a:pt x="89333" y="108203"/>
                </a:lnTo>
                <a:lnTo>
                  <a:pt x="89197" y="107388"/>
                </a:lnTo>
                <a:lnTo>
                  <a:pt x="88789" y="105284"/>
                </a:lnTo>
                <a:lnTo>
                  <a:pt x="88382" y="102297"/>
                </a:lnTo>
                <a:lnTo>
                  <a:pt x="88043" y="98971"/>
                </a:lnTo>
                <a:lnTo>
                  <a:pt x="87839" y="95713"/>
                </a:lnTo>
                <a:close/>
                <a:moveTo>
                  <a:pt x="47450" y="111054"/>
                </a:moveTo>
                <a:lnTo>
                  <a:pt x="47450" y="111122"/>
                </a:lnTo>
                <a:lnTo>
                  <a:pt x="47450" y="111393"/>
                </a:lnTo>
                <a:lnTo>
                  <a:pt x="47518" y="111461"/>
                </a:lnTo>
                <a:lnTo>
                  <a:pt x="48807" y="111529"/>
                </a:lnTo>
                <a:lnTo>
                  <a:pt x="52473" y="111597"/>
                </a:lnTo>
                <a:lnTo>
                  <a:pt x="62384" y="111665"/>
                </a:lnTo>
                <a:lnTo>
                  <a:pt x="80779" y="111665"/>
                </a:lnTo>
                <a:lnTo>
                  <a:pt x="90622" y="111597"/>
                </a:lnTo>
                <a:lnTo>
                  <a:pt x="94356" y="111529"/>
                </a:lnTo>
                <a:lnTo>
                  <a:pt x="95646" y="111461"/>
                </a:lnTo>
                <a:lnTo>
                  <a:pt x="95713" y="111393"/>
                </a:lnTo>
                <a:lnTo>
                  <a:pt x="95713" y="111122"/>
                </a:lnTo>
                <a:lnTo>
                  <a:pt x="95646" y="111054"/>
                </a:lnTo>
                <a:lnTo>
                  <a:pt x="94084" y="111122"/>
                </a:lnTo>
                <a:lnTo>
                  <a:pt x="91233" y="111190"/>
                </a:lnTo>
                <a:lnTo>
                  <a:pt x="80847" y="111258"/>
                </a:lnTo>
                <a:lnTo>
                  <a:pt x="62316" y="111258"/>
                </a:lnTo>
                <a:lnTo>
                  <a:pt x="51930" y="111190"/>
                </a:lnTo>
                <a:lnTo>
                  <a:pt x="49079" y="111122"/>
                </a:lnTo>
                <a:lnTo>
                  <a:pt x="47518" y="111054"/>
                </a:lnTo>
                <a:close/>
              </a:path>
            </a:pathLst>
          </a:custGeom>
          <a:solidFill>
            <a:srgbClr val="3A525F"/>
          </a:solidFill>
          <a:ln w="19050" cap="flat" cmpd="sng">
            <a:solidFill>
              <a:srgbClr val="FFFFFF"/>
            </a:solidFill>
            <a:prstDash val="solid"/>
            <a:round/>
            <a:headEnd type="none" w="sm" len="sm"/>
            <a:tailEnd type="none" w="sm" len="sm"/>
          </a:ln>
        </p:spPr>
        <p:txBody>
          <a:bodyPr spcFirstLastPara="1" wrap="square" lIns="243750" tIns="243750" rIns="243750" bIns="243750" anchor="ctr" anchorCtr="0">
            <a:noAutofit/>
          </a:bodyPr>
          <a:lstStyle/>
          <a:p>
            <a:pPr marL="0" lvl="0" indent="0">
              <a:spcBef>
                <a:spcPts val="0"/>
              </a:spcBef>
              <a:spcAft>
                <a:spcPts val="0"/>
              </a:spcAft>
              <a:buNone/>
            </a:pPr>
            <a:endParaRPr/>
          </a:p>
        </p:txBody>
      </p:sp>
      <p:sp>
        <p:nvSpPr>
          <p:cNvPr id="470" name="Shape 470"/>
          <p:cNvSpPr/>
          <p:nvPr/>
        </p:nvSpPr>
        <p:spPr>
          <a:xfrm>
            <a:off x="11686692" y="1386561"/>
            <a:ext cx="11338500" cy="7242300"/>
          </a:xfrm>
          <a:prstGeom prst="rect">
            <a:avLst/>
          </a:prstGeom>
          <a:solidFill>
            <a:srgbClr val="F9FCFF"/>
          </a:solidFill>
          <a:ln>
            <a:noFill/>
          </a:ln>
        </p:spPr>
        <p:txBody>
          <a:bodyPr spcFirstLastPara="1" wrap="square" lIns="243750" tIns="243750" rIns="243750" bIns="243750" anchor="ctr" anchorCtr="0">
            <a:noAutofit/>
          </a:bodyPr>
          <a:lstStyle/>
          <a:p>
            <a:pPr marL="0" lvl="0" indent="0" algn="ctr" rtl="0">
              <a:spcBef>
                <a:spcPts val="0"/>
              </a:spcBef>
              <a:spcAft>
                <a:spcPts val="0"/>
              </a:spcAft>
              <a:buNone/>
            </a:pPr>
            <a:endParaRPr sz="2700">
              <a:solidFill>
                <a:srgbClr val="980000"/>
              </a:solidFill>
              <a:latin typeface="Nunito Sans"/>
              <a:ea typeface="Nunito Sans"/>
              <a:cs typeface="Nunito Sans"/>
              <a:sym typeface="Nunito Sans"/>
            </a:endParaRPr>
          </a:p>
        </p:txBody>
      </p:sp>
      <p:sp>
        <p:nvSpPr>
          <p:cNvPr id="471" name="Shape 471"/>
          <p:cNvSpPr txBox="1">
            <a:spLocks noGrp="1"/>
          </p:cNvSpPr>
          <p:nvPr>
            <p:ph type="subTitle" idx="1"/>
          </p:nvPr>
        </p:nvSpPr>
        <p:spPr>
          <a:xfrm>
            <a:off x="1099847" y="11527200"/>
            <a:ext cx="22443900" cy="678300"/>
          </a:xfrm>
          <a:prstGeom prst="rect">
            <a:avLst/>
          </a:prstGeom>
        </p:spPr>
        <p:txBody>
          <a:bodyPr spcFirstLastPara="1" wrap="square" lIns="243750" tIns="243750" rIns="243750" bIns="243750" anchor="ctr" anchorCtr="0"/>
          <a:lstStyle>
            <a:lvl1pPr lvl="0" rtl="0">
              <a:lnSpc>
                <a:spcPct val="100000"/>
              </a:lnSpc>
              <a:spcBef>
                <a:spcPts val="0"/>
              </a:spcBef>
              <a:spcAft>
                <a:spcPts val="0"/>
              </a:spcAft>
              <a:buClr>
                <a:srgbClr val="3A525F"/>
              </a:buClr>
              <a:buSzPts val="4000"/>
              <a:buFont typeface="Open Sans SemiBold"/>
              <a:buNone/>
              <a:defRPr sz="4000">
                <a:solidFill>
                  <a:srgbClr val="3A525F"/>
                </a:solidFill>
                <a:latin typeface="Open Sans SemiBold"/>
                <a:ea typeface="Open Sans SemiBold"/>
                <a:cs typeface="Open Sans SemiBold"/>
                <a:sym typeface="Open Sans SemiBold"/>
              </a:defRPr>
            </a:lvl1pPr>
            <a:lvl2pPr lvl="1" algn="ctr" rtl="0">
              <a:lnSpc>
                <a:spcPct val="100000"/>
              </a:lnSpc>
              <a:spcBef>
                <a:spcPts val="0"/>
              </a:spcBef>
              <a:spcAft>
                <a:spcPts val="0"/>
              </a:spcAft>
              <a:buClr>
                <a:srgbClr val="3A525F"/>
              </a:buClr>
              <a:buSzPts val="5600"/>
              <a:buNone/>
              <a:defRPr sz="5600">
                <a:solidFill>
                  <a:srgbClr val="3A525F"/>
                </a:solidFill>
              </a:defRPr>
            </a:lvl2pPr>
            <a:lvl3pPr lvl="2" algn="ctr" rtl="0">
              <a:lnSpc>
                <a:spcPct val="100000"/>
              </a:lnSpc>
              <a:spcBef>
                <a:spcPts val="0"/>
              </a:spcBef>
              <a:spcAft>
                <a:spcPts val="0"/>
              </a:spcAft>
              <a:buClr>
                <a:srgbClr val="3A525F"/>
              </a:buClr>
              <a:buSzPts val="5600"/>
              <a:buNone/>
              <a:defRPr sz="5600">
                <a:solidFill>
                  <a:srgbClr val="3A525F"/>
                </a:solidFill>
              </a:defRPr>
            </a:lvl3pPr>
            <a:lvl4pPr lvl="3" algn="ctr" rtl="0">
              <a:lnSpc>
                <a:spcPct val="100000"/>
              </a:lnSpc>
              <a:spcBef>
                <a:spcPts val="0"/>
              </a:spcBef>
              <a:spcAft>
                <a:spcPts val="0"/>
              </a:spcAft>
              <a:buClr>
                <a:srgbClr val="3A525F"/>
              </a:buClr>
              <a:buSzPts val="5600"/>
              <a:buNone/>
              <a:defRPr sz="5600">
                <a:solidFill>
                  <a:srgbClr val="3A525F"/>
                </a:solidFill>
              </a:defRPr>
            </a:lvl4pPr>
            <a:lvl5pPr lvl="4" algn="ctr" rtl="0">
              <a:lnSpc>
                <a:spcPct val="100000"/>
              </a:lnSpc>
              <a:spcBef>
                <a:spcPts val="0"/>
              </a:spcBef>
              <a:spcAft>
                <a:spcPts val="0"/>
              </a:spcAft>
              <a:buClr>
                <a:srgbClr val="3A525F"/>
              </a:buClr>
              <a:buSzPts val="5600"/>
              <a:buNone/>
              <a:defRPr sz="5600">
                <a:solidFill>
                  <a:srgbClr val="3A525F"/>
                </a:solidFill>
              </a:defRPr>
            </a:lvl5pPr>
            <a:lvl6pPr lvl="5" algn="ctr" rtl="0">
              <a:lnSpc>
                <a:spcPct val="100000"/>
              </a:lnSpc>
              <a:spcBef>
                <a:spcPts val="0"/>
              </a:spcBef>
              <a:spcAft>
                <a:spcPts val="0"/>
              </a:spcAft>
              <a:buClr>
                <a:srgbClr val="3A525F"/>
              </a:buClr>
              <a:buSzPts val="5600"/>
              <a:buNone/>
              <a:defRPr sz="5600">
                <a:solidFill>
                  <a:srgbClr val="3A525F"/>
                </a:solidFill>
              </a:defRPr>
            </a:lvl6pPr>
            <a:lvl7pPr lvl="6" algn="ctr" rtl="0">
              <a:lnSpc>
                <a:spcPct val="100000"/>
              </a:lnSpc>
              <a:spcBef>
                <a:spcPts val="0"/>
              </a:spcBef>
              <a:spcAft>
                <a:spcPts val="0"/>
              </a:spcAft>
              <a:buClr>
                <a:srgbClr val="3A525F"/>
              </a:buClr>
              <a:buSzPts val="5600"/>
              <a:buNone/>
              <a:defRPr sz="5600">
                <a:solidFill>
                  <a:srgbClr val="3A525F"/>
                </a:solidFill>
              </a:defRPr>
            </a:lvl7pPr>
            <a:lvl8pPr lvl="7" algn="ctr" rtl="0">
              <a:lnSpc>
                <a:spcPct val="100000"/>
              </a:lnSpc>
              <a:spcBef>
                <a:spcPts val="0"/>
              </a:spcBef>
              <a:spcAft>
                <a:spcPts val="0"/>
              </a:spcAft>
              <a:buClr>
                <a:srgbClr val="3A525F"/>
              </a:buClr>
              <a:buSzPts val="5600"/>
              <a:buNone/>
              <a:defRPr sz="5600">
                <a:solidFill>
                  <a:srgbClr val="3A525F"/>
                </a:solidFill>
              </a:defRPr>
            </a:lvl8pPr>
            <a:lvl9pPr lvl="8" algn="ctr" rtl="0">
              <a:lnSpc>
                <a:spcPct val="100000"/>
              </a:lnSpc>
              <a:spcBef>
                <a:spcPts val="0"/>
              </a:spcBef>
              <a:spcAft>
                <a:spcPts val="0"/>
              </a:spcAft>
              <a:buClr>
                <a:srgbClr val="3A525F"/>
              </a:buClr>
              <a:buSzPts val="5600"/>
              <a:buNone/>
              <a:defRPr sz="5600">
                <a:solidFill>
                  <a:srgbClr val="3A525F"/>
                </a:solidFill>
              </a:defRPr>
            </a:lvl9pPr>
          </a:lstStyle>
          <a:p>
            <a:endParaRPr/>
          </a:p>
        </p:txBody>
      </p:sp>
      <p:pic>
        <p:nvPicPr>
          <p:cNvPr id="472" name="Shape 472" descr="biznessapps-dark-blue.png"/>
          <p:cNvPicPr preferRelativeResize="0"/>
          <p:nvPr/>
        </p:nvPicPr>
        <p:blipFill rotWithShape="1">
          <a:blip r:embed="rId2">
            <a:alphaModFix/>
          </a:blip>
          <a:srcRect l="-841" t="-1674" r="-4366" b="-24253"/>
          <a:stretch/>
        </p:blipFill>
        <p:spPr>
          <a:xfrm>
            <a:off x="21075444" y="12635267"/>
            <a:ext cx="3077665" cy="840133"/>
          </a:xfrm>
          <a:prstGeom prst="rect">
            <a:avLst/>
          </a:prstGeom>
          <a:noFill/>
          <a:ln>
            <a:noFill/>
          </a:ln>
        </p:spPr>
      </p:pic>
    </p:spTree>
  </p:cSld>
  <p:clrMapOvr>
    <a:masterClrMapping/>
  </p:clrMapOvr>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Phones and Desktop mockups 1">
  <p:cSld name="CUSTOM_3_1">
    <p:bg>
      <p:bgPr>
        <a:solidFill>
          <a:srgbClr val="3A525F"/>
        </a:solidFill>
        <a:effectLst/>
      </p:bgPr>
    </p:bg>
    <p:spTree>
      <p:nvGrpSpPr>
        <p:cNvPr id="1" name="Shape 473"/>
        <p:cNvGrpSpPr/>
        <p:nvPr/>
      </p:nvGrpSpPr>
      <p:grpSpPr>
        <a:xfrm>
          <a:off x="0" y="0"/>
          <a:ext cx="0" cy="0"/>
          <a:chOff x="0" y="0"/>
          <a:chExt cx="0" cy="0"/>
        </a:xfrm>
      </p:grpSpPr>
      <p:sp>
        <p:nvSpPr>
          <p:cNvPr id="474" name="Shape 474"/>
          <p:cNvSpPr/>
          <p:nvPr/>
        </p:nvSpPr>
        <p:spPr>
          <a:xfrm>
            <a:off x="1099847" y="1304767"/>
            <a:ext cx="4394250" cy="8820227"/>
          </a:xfrm>
          <a:custGeom>
            <a:avLst/>
            <a:gdLst/>
            <a:ahLst/>
            <a:cxnLst/>
            <a:rect l="0" t="0" r="0" b="0"/>
            <a:pathLst>
              <a:path w="30819" h="61841" extrusionOk="0">
                <a:moveTo>
                  <a:pt x="5160" y="2580"/>
                </a:moveTo>
                <a:lnTo>
                  <a:pt x="5295" y="2648"/>
                </a:lnTo>
                <a:lnTo>
                  <a:pt x="5363" y="2784"/>
                </a:lnTo>
                <a:lnTo>
                  <a:pt x="5363" y="2920"/>
                </a:lnTo>
                <a:lnTo>
                  <a:pt x="5363" y="3055"/>
                </a:lnTo>
                <a:lnTo>
                  <a:pt x="5295" y="3191"/>
                </a:lnTo>
                <a:lnTo>
                  <a:pt x="5160" y="3259"/>
                </a:lnTo>
                <a:lnTo>
                  <a:pt x="4888" y="3259"/>
                </a:lnTo>
                <a:lnTo>
                  <a:pt x="4752" y="3191"/>
                </a:lnTo>
                <a:lnTo>
                  <a:pt x="4684" y="3055"/>
                </a:lnTo>
                <a:lnTo>
                  <a:pt x="4684" y="2920"/>
                </a:lnTo>
                <a:lnTo>
                  <a:pt x="4684" y="2784"/>
                </a:lnTo>
                <a:lnTo>
                  <a:pt x="4752" y="2648"/>
                </a:lnTo>
                <a:lnTo>
                  <a:pt x="4888" y="2580"/>
                </a:lnTo>
                <a:close/>
                <a:moveTo>
                  <a:pt x="15410" y="2241"/>
                </a:moveTo>
                <a:lnTo>
                  <a:pt x="15681" y="2309"/>
                </a:lnTo>
                <a:lnTo>
                  <a:pt x="15885" y="2444"/>
                </a:lnTo>
                <a:lnTo>
                  <a:pt x="16021" y="2648"/>
                </a:lnTo>
                <a:lnTo>
                  <a:pt x="16088" y="2920"/>
                </a:lnTo>
                <a:lnTo>
                  <a:pt x="16021" y="3191"/>
                </a:lnTo>
                <a:lnTo>
                  <a:pt x="15885" y="3395"/>
                </a:lnTo>
                <a:lnTo>
                  <a:pt x="15681" y="3531"/>
                </a:lnTo>
                <a:lnTo>
                  <a:pt x="15410" y="3598"/>
                </a:lnTo>
                <a:lnTo>
                  <a:pt x="15138" y="3531"/>
                </a:lnTo>
                <a:lnTo>
                  <a:pt x="14934" y="3395"/>
                </a:lnTo>
                <a:lnTo>
                  <a:pt x="14799" y="3191"/>
                </a:lnTo>
                <a:lnTo>
                  <a:pt x="14731" y="2920"/>
                </a:lnTo>
                <a:lnTo>
                  <a:pt x="14799" y="2648"/>
                </a:lnTo>
                <a:lnTo>
                  <a:pt x="14934" y="2444"/>
                </a:lnTo>
                <a:lnTo>
                  <a:pt x="15138" y="2309"/>
                </a:lnTo>
                <a:lnTo>
                  <a:pt x="15410" y="2241"/>
                </a:lnTo>
                <a:close/>
                <a:moveTo>
                  <a:pt x="29393" y="5228"/>
                </a:moveTo>
                <a:lnTo>
                  <a:pt x="29461" y="5296"/>
                </a:lnTo>
                <a:lnTo>
                  <a:pt x="29461" y="54849"/>
                </a:lnTo>
                <a:lnTo>
                  <a:pt x="1426" y="54849"/>
                </a:lnTo>
                <a:lnTo>
                  <a:pt x="1426" y="5296"/>
                </a:lnTo>
                <a:lnTo>
                  <a:pt x="1494" y="5228"/>
                </a:lnTo>
                <a:close/>
                <a:moveTo>
                  <a:pt x="15410" y="544"/>
                </a:moveTo>
                <a:lnTo>
                  <a:pt x="19143" y="612"/>
                </a:lnTo>
                <a:lnTo>
                  <a:pt x="23012" y="747"/>
                </a:lnTo>
                <a:lnTo>
                  <a:pt x="26339" y="951"/>
                </a:lnTo>
                <a:lnTo>
                  <a:pt x="27560" y="1087"/>
                </a:lnTo>
                <a:lnTo>
                  <a:pt x="27560" y="1087"/>
                </a:lnTo>
                <a:lnTo>
                  <a:pt x="26339" y="1019"/>
                </a:lnTo>
                <a:lnTo>
                  <a:pt x="23012" y="815"/>
                </a:lnTo>
                <a:lnTo>
                  <a:pt x="19143" y="680"/>
                </a:lnTo>
                <a:lnTo>
                  <a:pt x="15410" y="612"/>
                </a:lnTo>
                <a:lnTo>
                  <a:pt x="11676" y="680"/>
                </a:lnTo>
                <a:lnTo>
                  <a:pt x="7807" y="815"/>
                </a:lnTo>
                <a:lnTo>
                  <a:pt x="4481" y="1019"/>
                </a:lnTo>
                <a:lnTo>
                  <a:pt x="3259" y="1087"/>
                </a:lnTo>
                <a:lnTo>
                  <a:pt x="2444" y="1223"/>
                </a:lnTo>
                <a:lnTo>
                  <a:pt x="1969" y="1358"/>
                </a:lnTo>
                <a:lnTo>
                  <a:pt x="1630" y="1494"/>
                </a:lnTo>
                <a:lnTo>
                  <a:pt x="1290" y="1698"/>
                </a:lnTo>
                <a:lnTo>
                  <a:pt x="1019" y="1901"/>
                </a:lnTo>
                <a:lnTo>
                  <a:pt x="815" y="2173"/>
                </a:lnTo>
                <a:lnTo>
                  <a:pt x="679" y="2444"/>
                </a:lnTo>
                <a:lnTo>
                  <a:pt x="544" y="2852"/>
                </a:lnTo>
                <a:lnTo>
                  <a:pt x="544" y="3259"/>
                </a:lnTo>
                <a:lnTo>
                  <a:pt x="544" y="58311"/>
                </a:lnTo>
                <a:lnTo>
                  <a:pt x="544" y="58718"/>
                </a:lnTo>
                <a:lnTo>
                  <a:pt x="476" y="58311"/>
                </a:lnTo>
                <a:lnTo>
                  <a:pt x="476" y="3259"/>
                </a:lnTo>
                <a:lnTo>
                  <a:pt x="544" y="2784"/>
                </a:lnTo>
                <a:lnTo>
                  <a:pt x="612" y="2444"/>
                </a:lnTo>
                <a:lnTo>
                  <a:pt x="747" y="2105"/>
                </a:lnTo>
                <a:lnTo>
                  <a:pt x="951" y="1834"/>
                </a:lnTo>
                <a:lnTo>
                  <a:pt x="1222" y="1630"/>
                </a:lnTo>
                <a:lnTo>
                  <a:pt x="1562" y="1426"/>
                </a:lnTo>
                <a:lnTo>
                  <a:pt x="1969" y="1290"/>
                </a:lnTo>
                <a:lnTo>
                  <a:pt x="2444" y="1155"/>
                </a:lnTo>
                <a:lnTo>
                  <a:pt x="3259" y="1087"/>
                </a:lnTo>
                <a:lnTo>
                  <a:pt x="4481" y="951"/>
                </a:lnTo>
                <a:lnTo>
                  <a:pt x="7807" y="747"/>
                </a:lnTo>
                <a:lnTo>
                  <a:pt x="11676" y="612"/>
                </a:lnTo>
                <a:lnTo>
                  <a:pt x="15410" y="544"/>
                </a:lnTo>
                <a:close/>
                <a:moveTo>
                  <a:pt x="27560" y="1087"/>
                </a:moveTo>
                <a:lnTo>
                  <a:pt x="28375" y="1155"/>
                </a:lnTo>
                <a:lnTo>
                  <a:pt x="28850" y="1290"/>
                </a:lnTo>
                <a:lnTo>
                  <a:pt x="29257" y="1426"/>
                </a:lnTo>
                <a:lnTo>
                  <a:pt x="29597" y="1630"/>
                </a:lnTo>
                <a:lnTo>
                  <a:pt x="29868" y="1834"/>
                </a:lnTo>
                <a:lnTo>
                  <a:pt x="30072" y="2105"/>
                </a:lnTo>
                <a:lnTo>
                  <a:pt x="30208" y="2444"/>
                </a:lnTo>
                <a:lnTo>
                  <a:pt x="30276" y="2784"/>
                </a:lnTo>
                <a:lnTo>
                  <a:pt x="30344" y="3259"/>
                </a:lnTo>
                <a:lnTo>
                  <a:pt x="30344" y="58311"/>
                </a:lnTo>
                <a:lnTo>
                  <a:pt x="30276" y="58718"/>
                </a:lnTo>
                <a:lnTo>
                  <a:pt x="30208" y="59125"/>
                </a:lnTo>
                <a:lnTo>
                  <a:pt x="30072" y="59465"/>
                </a:lnTo>
                <a:lnTo>
                  <a:pt x="29868" y="59736"/>
                </a:lnTo>
                <a:lnTo>
                  <a:pt x="29597" y="60008"/>
                </a:lnTo>
                <a:lnTo>
                  <a:pt x="29257" y="60144"/>
                </a:lnTo>
                <a:lnTo>
                  <a:pt x="28850" y="60347"/>
                </a:lnTo>
                <a:lnTo>
                  <a:pt x="28375" y="60415"/>
                </a:lnTo>
                <a:lnTo>
                  <a:pt x="26746" y="60687"/>
                </a:lnTo>
                <a:lnTo>
                  <a:pt x="23895" y="60958"/>
                </a:lnTo>
                <a:lnTo>
                  <a:pt x="22130" y="61094"/>
                </a:lnTo>
                <a:lnTo>
                  <a:pt x="20093" y="61230"/>
                </a:lnTo>
                <a:lnTo>
                  <a:pt x="17853" y="61298"/>
                </a:lnTo>
                <a:lnTo>
                  <a:pt x="12966" y="61298"/>
                </a:lnTo>
                <a:lnTo>
                  <a:pt x="10726" y="61230"/>
                </a:lnTo>
                <a:lnTo>
                  <a:pt x="8689" y="61094"/>
                </a:lnTo>
                <a:lnTo>
                  <a:pt x="6924" y="60958"/>
                </a:lnTo>
                <a:lnTo>
                  <a:pt x="4073" y="60687"/>
                </a:lnTo>
                <a:lnTo>
                  <a:pt x="2444" y="60415"/>
                </a:lnTo>
                <a:lnTo>
                  <a:pt x="1969" y="60347"/>
                </a:lnTo>
                <a:lnTo>
                  <a:pt x="1562" y="60144"/>
                </a:lnTo>
                <a:lnTo>
                  <a:pt x="1290" y="60008"/>
                </a:lnTo>
                <a:lnTo>
                  <a:pt x="951" y="59736"/>
                </a:lnTo>
                <a:lnTo>
                  <a:pt x="747" y="59465"/>
                </a:lnTo>
                <a:lnTo>
                  <a:pt x="612" y="59125"/>
                </a:lnTo>
                <a:lnTo>
                  <a:pt x="544" y="58718"/>
                </a:lnTo>
                <a:lnTo>
                  <a:pt x="544" y="58718"/>
                </a:lnTo>
                <a:lnTo>
                  <a:pt x="679" y="59125"/>
                </a:lnTo>
                <a:lnTo>
                  <a:pt x="815" y="59397"/>
                </a:lnTo>
                <a:lnTo>
                  <a:pt x="1019" y="59669"/>
                </a:lnTo>
                <a:lnTo>
                  <a:pt x="1290" y="59940"/>
                </a:lnTo>
                <a:lnTo>
                  <a:pt x="1630" y="60144"/>
                </a:lnTo>
                <a:lnTo>
                  <a:pt x="2037" y="60279"/>
                </a:lnTo>
                <a:lnTo>
                  <a:pt x="2444" y="60415"/>
                </a:lnTo>
                <a:lnTo>
                  <a:pt x="4073" y="60619"/>
                </a:lnTo>
                <a:lnTo>
                  <a:pt x="6924" y="60890"/>
                </a:lnTo>
                <a:lnTo>
                  <a:pt x="8689" y="61026"/>
                </a:lnTo>
                <a:lnTo>
                  <a:pt x="10726" y="61162"/>
                </a:lnTo>
                <a:lnTo>
                  <a:pt x="12966" y="61230"/>
                </a:lnTo>
                <a:lnTo>
                  <a:pt x="17853" y="61230"/>
                </a:lnTo>
                <a:lnTo>
                  <a:pt x="20093" y="61162"/>
                </a:lnTo>
                <a:lnTo>
                  <a:pt x="22130" y="61026"/>
                </a:lnTo>
                <a:lnTo>
                  <a:pt x="23895" y="60890"/>
                </a:lnTo>
                <a:lnTo>
                  <a:pt x="26746" y="60619"/>
                </a:lnTo>
                <a:lnTo>
                  <a:pt x="28375" y="60415"/>
                </a:lnTo>
                <a:lnTo>
                  <a:pt x="28850" y="60279"/>
                </a:lnTo>
                <a:lnTo>
                  <a:pt x="29190" y="60144"/>
                </a:lnTo>
                <a:lnTo>
                  <a:pt x="29529" y="59940"/>
                </a:lnTo>
                <a:lnTo>
                  <a:pt x="29800" y="59669"/>
                </a:lnTo>
                <a:lnTo>
                  <a:pt x="30004" y="59397"/>
                </a:lnTo>
                <a:lnTo>
                  <a:pt x="30140" y="59125"/>
                </a:lnTo>
                <a:lnTo>
                  <a:pt x="30276" y="58718"/>
                </a:lnTo>
                <a:lnTo>
                  <a:pt x="30276" y="58311"/>
                </a:lnTo>
                <a:lnTo>
                  <a:pt x="30276" y="3259"/>
                </a:lnTo>
                <a:lnTo>
                  <a:pt x="30276" y="2852"/>
                </a:lnTo>
                <a:lnTo>
                  <a:pt x="30140" y="2444"/>
                </a:lnTo>
                <a:lnTo>
                  <a:pt x="30004" y="2173"/>
                </a:lnTo>
                <a:lnTo>
                  <a:pt x="29800" y="1901"/>
                </a:lnTo>
                <a:lnTo>
                  <a:pt x="29529" y="1698"/>
                </a:lnTo>
                <a:lnTo>
                  <a:pt x="29190" y="1494"/>
                </a:lnTo>
                <a:lnTo>
                  <a:pt x="28850" y="1358"/>
                </a:lnTo>
                <a:lnTo>
                  <a:pt x="28375" y="1223"/>
                </a:lnTo>
                <a:lnTo>
                  <a:pt x="27560" y="1087"/>
                </a:lnTo>
                <a:close/>
                <a:moveTo>
                  <a:pt x="15410" y="1"/>
                </a:moveTo>
                <a:lnTo>
                  <a:pt x="11608" y="69"/>
                </a:lnTo>
                <a:lnTo>
                  <a:pt x="7739" y="204"/>
                </a:lnTo>
                <a:lnTo>
                  <a:pt x="4413" y="408"/>
                </a:lnTo>
                <a:lnTo>
                  <a:pt x="3191" y="544"/>
                </a:lnTo>
                <a:lnTo>
                  <a:pt x="2309" y="680"/>
                </a:lnTo>
                <a:lnTo>
                  <a:pt x="1765" y="815"/>
                </a:lnTo>
                <a:lnTo>
                  <a:pt x="1290" y="1019"/>
                </a:lnTo>
                <a:lnTo>
                  <a:pt x="883" y="1223"/>
                </a:lnTo>
                <a:lnTo>
                  <a:pt x="544" y="1494"/>
                </a:lnTo>
                <a:lnTo>
                  <a:pt x="340" y="1901"/>
                </a:lnTo>
                <a:lnTo>
                  <a:pt x="136" y="2241"/>
                </a:lnTo>
                <a:lnTo>
                  <a:pt x="1" y="2716"/>
                </a:lnTo>
                <a:lnTo>
                  <a:pt x="1" y="3259"/>
                </a:lnTo>
                <a:lnTo>
                  <a:pt x="1" y="58311"/>
                </a:lnTo>
                <a:lnTo>
                  <a:pt x="1" y="58854"/>
                </a:lnTo>
                <a:lnTo>
                  <a:pt x="136" y="59261"/>
                </a:lnTo>
                <a:lnTo>
                  <a:pt x="340" y="59736"/>
                </a:lnTo>
                <a:lnTo>
                  <a:pt x="612" y="60076"/>
                </a:lnTo>
                <a:lnTo>
                  <a:pt x="951" y="60347"/>
                </a:lnTo>
                <a:lnTo>
                  <a:pt x="1358" y="60619"/>
                </a:lnTo>
                <a:lnTo>
                  <a:pt x="1833" y="60823"/>
                </a:lnTo>
                <a:lnTo>
                  <a:pt x="2309" y="60958"/>
                </a:lnTo>
                <a:lnTo>
                  <a:pt x="4006" y="61162"/>
                </a:lnTo>
                <a:lnTo>
                  <a:pt x="6857" y="61501"/>
                </a:lnTo>
                <a:lnTo>
                  <a:pt x="8689" y="61637"/>
                </a:lnTo>
                <a:lnTo>
                  <a:pt x="10726" y="61705"/>
                </a:lnTo>
                <a:lnTo>
                  <a:pt x="12966" y="61773"/>
                </a:lnTo>
                <a:lnTo>
                  <a:pt x="15410" y="61841"/>
                </a:lnTo>
                <a:lnTo>
                  <a:pt x="17853" y="61773"/>
                </a:lnTo>
                <a:lnTo>
                  <a:pt x="20093" y="61705"/>
                </a:lnTo>
                <a:lnTo>
                  <a:pt x="22130" y="61637"/>
                </a:lnTo>
                <a:lnTo>
                  <a:pt x="23963" y="61501"/>
                </a:lnTo>
                <a:lnTo>
                  <a:pt x="26814" y="61162"/>
                </a:lnTo>
                <a:lnTo>
                  <a:pt x="28511" y="60958"/>
                </a:lnTo>
                <a:lnTo>
                  <a:pt x="28986" y="60823"/>
                </a:lnTo>
                <a:lnTo>
                  <a:pt x="29461" y="60619"/>
                </a:lnTo>
                <a:lnTo>
                  <a:pt x="29868" y="60347"/>
                </a:lnTo>
                <a:lnTo>
                  <a:pt x="30208" y="60076"/>
                </a:lnTo>
                <a:lnTo>
                  <a:pt x="30479" y="59736"/>
                </a:lnTo>
                <a:lnTo>
                  <a:pt x="30683" y="59261"/>
                </a:lnTo>
                <a:lnTo>
                  <a:pt x="30819" y="58854"/>
                </a:lnTo>
                <a:lnTo>
                  <a:pt x="30819" y="58311"/>
                </a:lnTo>
                <a:lnTo>
                  <a:pt x="30819" y="3259"/>
                </a:lnTo>
                <a:lnTo>
                  <a:pt x="30819" y="2716"/>
                </a:lnTo>
                <a:lnTo>
                  <a:pt x="30683" y="2241"/>
                </a:lnTo>
                <a:lnTo>
                  <a:pt x="30547" y="1901"/>
                </a:lnTo>
                <a:lnTo>
                  <a:pt x="30276" y="1494"/>
                </a:lnTo>
                <a:lnTo>
                  <a:pt x="29936" y="1223"/>
                </a:lnTo>
                <a:lnTo>
                  <a:pt x="29529" y="1019"/>
                </a:lnTo>
                <a:lnTo>
                  <a:pt x="29054" y="815"/>
                </a:lnTo>
                <a:lnTo>
                  <a:pt x="28511" y="680"/>
                </a:lnTo>
                <a:lnTo>
                  <a:pt x="27628" y="544"/>
                </a:lnTo>
                <a:lnTo>
                  <a:pt x="26406" y="408"/>
                </a:lnTo>
                <a:lnTo>
                  <a:pt x="23080" y="204"/>
                </a:lnTo>
                <a:lnTo>
                  <a:pt x="19211" y="69"/>
                </a:lnTo>
                <a:lnTo>
                  <a:pt x="15410" y="1"/>
                </a:lnTo>
                <a:close/>
              </a:path>
            </a:pathLst>
          </a:custGeom>
          <a:noFill/>
          <a:ln w="19050" cap="flat" cmpd="sng">
            <a:solidFill>
              <a:srgbClr val="FFFFFF"/>
            </a:solidFill>
            <a:prstDash val="solid"/>
            <a:round/>
            <a:headEnd type="none" w="sm" len="sm"/>
            <a:tailEnd type="none" w="sm" len="sm"/>
          </a:ln>
        </p:spPr>
        <p:txBody>
          <a:bodyPr spcFirstLastPara="1" wrap="square" lIns="243750" tIns="243750" rIns="243750" bIns="243750" anchor="ctr" anchorCtr="0">
            <a:noAutofit/>
          </a:bodyPr>
          <a:lstStyle/>
          <a:p>
            <a:pPr marL="0" lvl="0" indent="0">
              <a:spcBef>
                <a:spcPts val="0"/>
              </a:spcBef>
              <a:spcAft>
                <a:spcPts val="0"/>
              </a:spcAft>
              <a:buNone/>
            </a:pPr>
            <a:endParaRPr/>
          </a:p>
        </p:txBody>
      </p:sp>
      <p:sp>
        <p:nvSpPr>
          <p:cNvPr id="475" name="Shape 475"/>
          <p:cNvSpPr/>
          <p:nvPr/>
        </p:nvSpPr>
        <p:spPr>
          <a:xfrm>
            <a:off x="1297440" y="2044431"/>
            <a:ext cx="3999000" cy="7108800"/>
          </a:xfrm>
          <a:prstGeom prst="rect">
            <a:avLst/>
          </a:prstGeom>
          <a:solidFill>
            <a:srgbClr val="F9FCFF"/>
          </a:solidFill>
          <a:ln>
            <a:noFill/>
          </a:ln>
        </p:spPr>
        <p:txBody>
          <a:bodyPr spcFirstLastPara="1" wrap="square" lIns="243750" tIns="243750" rIns="243750" bIns="243750" anchor="ctr" anchorCtr="0">
            <a:noAutofit/>
          </a:bodyPr>
          <a:lstStyle/>
          <a:p>
            <a:pPr marL="0" lvl="0" indent="0" algn="ctr" rtl="0">
              <a:spcBef>
                <a:spcPts val="0"/>
              </a:spcBef>
              <a:spcAft>
                <a:spcPts val="0"/>
              </a:spcAft>
              <a:buNone/>
            </a:pPr>
            <a:endParaRPr sz="2700">
              <a:solidFill>
                <a:srgbClr val="980000"/>
              </a:solidFill>
              <a:latin typeface="Nunito Sans"/>
              <a:ea typeface="Nunito Sans"/>
              <a:cs typeface="Nunito Sans"/>
              <a:sym typeface="Nunito Sans"/>
            </a:endParaRPr>
          </a:p>
        </p:txBody>
      </p:sp>
      <p:sp>
        <p:nvSpPr>
          <p:cNvPr id="476" name="Shape 476"/>
          <p:cNvSpPr/>
          <p:nvPr/>
        </p:nvSpPr>
        <p:spPr>
          <a:xfrm>
            <a:off x="6419092" y="1666874"/>
            <a:ext cx="3824843" cy="8051155"/>
          </a:xfrm>
          <a:custGeom>
            <a:avLst/>
            <a:gdLst/>
            <a:ahLst/>
            <a:cxnLst/>
            <a:rect l="0" t="0" r="0" b="0"/>
            <a:pathLst>
              <a:path w="25999" h="54713" extrusionOk="0">
                <a:moveTo>
                  <a:pt x="12966" y="2173"/>
                </a:moveTo>
                <a:lnTo>
                  <a:pt x="13169" y="2240"/>
                </a:lnTo>
                <a:lnTo>
                  <a:pt x="13373" y="2308"/>
                </a:lnTo>
                <a:lnTo>
                  <a:pt x="13441" y="2512"/>
                </a:lnTo>
                <a:lnTo>
                  <a:pt x="13509" y="2716"/>
                </a:lnTo>
                <a:lnTo>
                  <a:pt x="13441" y="2919"/>
                </a:lnTo>
                <a:lnTo>
                  <a:pt x="13373" y="3123"/>
                </a:lnTo>
                <a:lnTo>
                  <a:pt x="13169" y="3191"/>
                </a:lnTo>
                <a:lnTo>
                  <a:pt x="12966" y="3259"/>
                </a:lnTo>
                <a:lnTo>
                  <a:pt x="12762" y="3191"/>
                </a:lnTo>
                <a:lnTo>
                  <a:pt x="12626" y="3123"/>
                </a:lnTo>
                <a:lnTo>
                  <a:pt x="12491" y="2919"/>
                </a:lnTo>
                <a:lnTo>
                  <a:pt x="12423" y="2716"/>
                </a:lnTo>
                <a:lnTo>
                  <a:pt x="12491" y="2512"/>
                </a:lnTo>
                <a:lnTo>
                  <a:pt x="12626" y="2308"/>
                </a:lnTo>
                <a:lnTo>
                  <a:pt x="12762" y="2240"/>
                </a:lnTo>
                <a:lnTo>
                  <a:pt x="12966" y="2173"/>
                </a:lnTo>
                <a:close/>
                <a:moveTo>
                  <a:pt x="14934" y="4480"/>
                </a:moveTo>
                <a:lnTo>
                  <a:pt x="15002" y="4548"/>
                </a:lnTo>
                <a:lnTo>
                  <a:pt x="15070" y="4684"/>
                </a:lnTo>
                <a:lnTo>
                  <a:pt x="15138" y="4752"/>
                </a:lnTo>
                <a:lnTo>
                  <a:pt x="15070" y="4888"/>
                </a:lnTo>
                <a:lnTo>
                  <a:pt x="15002" y="5024"/>
                </a:lnTo>
                <a:lnTo>
                  <a:pt x="14934" y="5024"/>
                </a:lnTo>
                <a:lnTo>
                  <a:pt x="14799" y="5091"/>
                </a:lnTo>
                <a:lnTo>
                  <a:pt x="11065" y="5091"/>
                </a:lnTo>
                <a:lnTo>
                  <a:pt x="10929" y="5024"/>
                </a:lnTo>
                <a:lnTo>
                  <a:pt x="10861" y="5024"/>
                </a:lnTo>
                <a:lnTo>
                  <a:pt x="10794" y="4888"/>
                </a:lnTo>
                <a:lnTo>
                  <a:pt x="10726" y="4752"/>
                </a:lnTo>
                <a:lnTo>
                  <a:pt x="10794" y="4684"/>
                </a:lnTo>
                <a:lnTo>
                  <a:pt x="10861" y="4548"/>
                </a:lnTo>
                <a:lnTo>
                  <a:pt x="10929" y="4480"/>
                </a:lnTo>
                <a:close/>
                <a:moveTo>
                  <a:pt x="23963" y="7807"/>
                </a:moveTo>
                <a:lnTo>
                  <a:pt x="23963" y="7875"/>
                </a:lnTo>
                <a:lnTo>
                  <a:pt x="23963" y="46771"/>
                </a:lnTo>
                <a:lnTo>
                  <a:pt x="23963" y="46838"/>
                </a:lnTo>
                <a:lnTo>
                  <a:pt x="1969" y="46838"/>
                </a:lnTo>
                <a:lnTo>
                  <a:pt x="1969" y="46771"/>
                </a:lnTo>
                <a:lnTo>
                  <a:pt x="1969" y="7875"/>
                </a:lnTo>
                <a:lnTo>
                  <a:pt x="1969" y="7807"/>
                </a:lnTo>
                <a:close/>
                <a:moveTo>
                  <a:pt x="12558" y="48536"/>
                </a:moveTo>
                <a:lnTo>
                  <a:pt x="12151" y="48671"/>
                </a:lnTo>
                <a:lnTo>
                  <a:pt x="11812" y="48875"/>
                </a:lnTo>
                <a:lnTo>
                  <a:pt x="11472" y="49146"/>
                </a:lnTo>
                <a:lnTo>
                  <a:pt x="11269" y="49418"/>
                </a:lnTo>
                <a:lnTo>
                  <a:pt x="11065" y="49825"/>
                </a:lnTo>
                <a:lnTo>
                  <a:pt x="10929" y="50165"/>
                </a:lnTo>
                <a:lnTo>
                  <a:pt x="10861" y="50640"/>
                </a:lnTo>
                <a:lnTo>
                  <a:pt x="10929" y="51047"/>
                </a:lnTo>
                <a:lnTo>
                  <a:pt x="11065" y="51454"/>
                </a:lnTo>
                <a:lnTo>
                  <a:pt x="11269" y="51794"/>
                </a:lnTo>
                <a:lnTo>
                  <a:pt x="11472" y="52065"/>
                </a:lnTo>
                <a:lnTo>
                  <a:pt x="11812" y="52337"/>
                </a:lnTo>
                <a:lnTo>
                  <a:pt x="12151" y="52541"/>
                </a:lnTo>
                <a:lnTo>
                  <a:pt x="12558" y="52676"/>
                </a:lnTo>
                <a:lnTo>
                  <a:pt x="12966" y="52744"/>
                </a:lnTo>
                <a:lnTo>
                  <a:pt x="13373" y="52676"/>
                </a:lnTo>
                <a:lnTo>
                  <a:pt x="13780" y="52541"/>
                </a:lnTo>
                <a:lnTo>
                  <a:pt x="14120" y="52337"/>
                </a:lnTo>
                <a:lnTo>
                  <a:pt x="14459" y="52065"/>
                </a:lnTo>
                <a:lnTo>
                  <a:pt x="14731" y="51794"/>
                </a:lnTo>
                <a:lnTo>
                  <a:pt x="14934" y="51454"/>
                </a:lnTo>
                <a:lnTo>
                  <a:pt x="15002" y="51047"/>
                </a:lnTo>
                <a:lnTo>
                  <a:pt x="15070" y="50640"/>
                </a:lnTo>
                <a:lnTo>
                  <a:pt x="15002" y="50165"/>
                </a:lnTo>
                <a:lnTo>
                  <a:pt x="14934" y="49825"/>
                </a:lnTo>
                <a:lnTo>
                  <a:pt x="14731" y="49418"/>
                </a:lnTo>
                <a:lnTo>
                  <a:pt x="14459" y="49146"/>
                </a:lnTo>
                <a:lnTo>
                  <a:pt x="14120" y="48875"/>
                </a:lnTo>
                <a:lnTo>
                  <a:pt x="13780" y="48671"/>
                </a:lnTo>
                <a:lnTo>
                  <a:pt x="13373" y="48536"/>
                </a:lnTo>
                <a:close/>
                <a:moveTo>
                  <a:pt x="12966" y="48332"/>
                </a:moveTo>
                <a:lnTo>
                  <a:pt x="13441" y="48400"/>
                </a:lnTo>
                <a:lnTo>
                  <a:pt x="13848" y="48536"/>
                </a:lnTo>
                <a:lnTo>
                  <a:pt x="14256" y="48739"/>
                </a:lnTo>
                <a:lnTo>
                  <a:pt x="14595" y="49011"/>
                </a:lnTo>
                <a:lnTo>
                  <a:pt x="14866" y="49350"/>
                </a:lnTo>
                <a:lnTo>
                  <a:pt x="15070" y="49757"/>
                </a:lnTo>
                <a:lnTo>
                  <a:pt x="15206" y="50165"/>
                </a:lnTo>
                <a:lnTo>
                  <a:pt x="15274" y="50640"/>
                </a:lnTo>
                <a:lnTo>
                  <a:pt x="15206" y="51047"/>
                </a:lnTo>
                <a:lnTo>
                  <a:pt x="15070" y="51522"/>
                </a:lnTo>
                <a:lnTo>
                  <a:pt x="14866" y="51862"/>
                </a:lnTo>
                <a:lnTo>
                  <a:pt x="14595" y="52201"/>
                </a:lnTo>
                <a:lnTo>
                  <a:pt x="14256" y="52473"/>
                </a:lnTo>
                <a:lnTo>
                  <a:pt x="13848" y="52676"/>
                </a:lnTo>
                <a:lnTo>
                  <a:pt x="13441" y="52812"/>
                </a:lnTo>
                <a:lnTo>
                  <a:pt x="12966" y="52880"/>
                </a:lnTo>
                <a:lnTo>
                  <a:pt x="12558" y="52812"/>
                </a:lnTo>
                <a:lnTo>
                  <a:pt x="12083" y="52676"/>
                </a:lnTo>
                <a:lnTo>
                  <a:pt x="11744" y="52473"/>
                </a:lnTo>
                <a:lnTo>
                  <a:pt x="11404" y="52201"/>
                </a:lnTo>
                <a:lnTo>
                  <a:pt x="11133" y="51862"/>
                </a:lnTo>
                <a:lnTo>
                  <a:pt x="10929" y="51522"/>
                </a:lnTo>
                <a:lnTo>
                  <a:pt x="10794" y="51047"/>
                </a:lnTo>
                <a:lnTo>
                  <a:pt x="10726" y="50640"/>
                </a:lnTo>
                <a:lnTo>
                  <a:pt x="10794" y="50165"/>
                </a:lnTo>
                <a:lnTo>
                  <a:pt x="10929" y="49757"/>
                </a:lnTo>
                <a:lnTo>
                  <a:pt x="11133" y="49350"/>
                </a:lnTo>
                <a:lnTo>
                  <a:pt x="11404" y="49011"/>
                </a:lnTo>
                <a:lnTo>
                  <a:pt x="11744" y="48739"/>
                </a:lnTo>
                <a:lnTo>
                  <a:pt x="12083" y="48536"/>
                </a:lnTo>
                <a:lnTo>
                  <a:pt x="12558" y="48400"/>
                </a:lnTo>
                <a:lnTo>
                  <a:pt x="12966" y="48332"/>
                </a:lnTo>
                <a:close/>
                <a:moveTo>
                  <a:pt x="3938" y="679"/>
                </a:moveTo>
                <a:lnTo>
                  <a:pt x="3259" y="747"/>
                </a:lnTo>
                <a:lnTo>
                  <a:pt x="2648" y="951"/>
                </a:lnTo>
                <a:lnTo>
                  <a:pt x="2105" y="1222"/>
                </a:lnTo>
                <a:lnTo>
                  <a:pt x="1630" y="1629"/>
                </a:lnTo>
                <a:lnTo>
                  <a:pt x="1290" y="2105"/>
                </a:lnTo>
                <a:lnTo>
                  <a:pt x="951" y="2648"/>
                </a:lnTo>
                <a:lnTo>
                  <a:pt x="747" y="3259"/>
                </a:lnTo>
                <a:lnTo>
                  <a:pt x="747" y="3870"/>
                </a:lnTo>
                <a:lnTo>
                  <a:pt x="747" y="50776"/>
                </a:lnTo>
                <a:lnTo>
                  <a:pt x="747" y="51387"/>
                </a:lnTo>
                <a:lnTo>
                  <a:pt x="951" y="51997"/>
                </a:lnTo>
                <a:lnTo>
                  <a:pt x="1290" y="52541"/>
                </a:lnTo>
                <a:lnTo>
                  <a:pt x="1630" y="53016"/>
                </a:lnTo>
                <a:lnTo>
                  <a:pt x="2105" y="53423"/>
                </a:lnTo>
                <a:lnTo>
                  <a:pt x="2648" y="53695"/>
                </a:lnTo>
                <a:lnTo>
                  <a:pt x="3259" y="53898"/>
                </a:lnTo>
                <a:lnTo>
                  <a:pt x="3938" y="53966"/>
                </a:lnTo>
                <a:lnTo>
                  <a:pt x="22062" y="53966"/>
                </a:lnTo>
                <a:lnTo>
                  <a:pt x="22741" y="53898"/>
                </a:lnTo>
                <a:lnTo>
                  <a:pt x="23352" y="53695"/>
                </a:lnTo>
                <a:lnTo>
                  <a:pt x="23895" y="53423"/>
                </a:lnTo>
                <a:lnTo>
                  <a:pt x="24370" y="53016"/>
                </a:lnTo>
                <a:lnTo>
                  <a:pt x="24709" y="52541"/>
                </a:lnTo>
                <a:lnTo>
                  <a:pt x="25049" y="51997"/>
                </a:lnTo>
                <a:lnTo>
                  <a:pt x="25252" y="51387"/>
                </a:lnTo>
                <a:lnTo>
                  <a:pt x="25320" y="50776"/>
                </a:lnTo>
                <a:lnTo>
                  <a:pt x="25320" y="3870"/>
                </a:lnTo>
                <a:lnTo>
                  <a:pt x="25252" y="3259"/>
                </a:lnTo>
                <a:lnTo>
                  <a:pt x="25049" y="2648"/>
                </a:lnTo>
                <a:lnTo>
                  <a:pt x="24709" y="2105"/>
                </a:lnTo>
                <a:lnTo>
                  <a:pt x="24370" y="1629"/>
                </a:lnTo>
                <a:lnTo>
                  <a:pt x="23895" y="1222"/>
                </a:lnTo>
                <a:lnTo>
                  <a:pt x="23352" y="951"/>
                </a:lnTo>
                <a:lnTo>
                  <a:pt x="22741" y="747"/>
                </a:lnTo>
                <a:lnTo>
                  <a:pt x="22062" y="679"/>
                </a:lnTo>
                <a:close/>
                <a:moveTo>
                  <a:pt x="22062" y="543"/>
                </a:moveTo>
                <a:lnTo>
                  <a:pt x="22741" y="611"/>
                </a:lnTo>
                <a:lnTo>
                  <a:pt x="23419" y="815"/>
                </a:lnTo>
                <a:lnTo>
                  <a:pt x="23963" y="1086"/>
                </a:lnTo>
                <a:lnTo>
                  <a:pt x="24438" y="1494"/>
                </a:lnTo>
                <a:lnTo>
                  <a:pt x="24845" y="2037"/>
                </a:lnTo>
                <a:lnTo>
                  <a:pt x="25184" y="2580"/>
                </a:lnTo>
                <a:lnTo>
                  <a:pt x="25388" y="3191"/>
                </a:lnTo>
                <a:lnTo>
                  <a:pt x="25456" y="3870"/>
                </a:lnTo>
                <a:lnTo>
                  <a:pt x="25456" y="50776"/>
                </a:lnTo>
                <a:lnTo>
                  <a:pt x="25388" y="51454"/>
                </a:lnTo>
                <a:lnTo>
                  <a:pt x="25184" y="52065"/>
                </a:lnTo>
                <a:lnTo>
                  <a:pt x="24845" y="52676"/>
                </a:lnTo>
                <a:lnTo>
                  <a:pt x="24438" y="53151"/>
                </a:lnTo>
                <a:lnTo>
                  <a:pt x="23963" y="53559"/>
                </a:lnTo>
                <a:lnTo>
                  <a:pt x="23419" y="53898"/>
                </a:lnTo>
                <a:lnTo>
                  <a:pt x="22741" y="54102"/>
                </a:lnTo>
                <a:lnTo>
                  <a:pt x="22062" y="54170"/>
                </a:lnTo>
                <a:lnTo>
                  <a:pt x="3938" y="54170"/>
                </a:lnTo>
                <a:lnTo>
                  <a:pt x="3259" y="54102"/>
                </a:lnTo>
                <a:lnTo>
                  <a:pt x="2580" y="53898"/>
                </a:lnTo>
                <a:lnTo>
                  <a:pt x="2037" y="53559"/>
                </a:lnTo>
                <a:lnTo>
                  <a:pt x="1562" y="53151"/>
                </a:lnTo>
                <a:lnTo>
                  <a:pt x="1154" y="52676"/>
                </a:lnTo>
                <a:lnTo>
                  <a:pt x="815" y="52065"/>
                </a:lnTo>
                <a:lnTo>
                  <a:pt x="611" y="51454"/>
                </a:lnTo>
                <a:lnTo>
                  <a:pt x="543" y="50776"/>
                </a:lnTo>
                <a:lnTo>
                  <a:pt x="543" y="3870"/>
                </a:lnTo>
                <a:lnTo>
                  <a:pt x="611" y="3191"/>
                </a:lnTo>
                <a:lnTo>
                  <a:pt x="815" y="2580"/>
                </a:lnTo>
                <a:lnTo>
                  <a:pt x="1154" y="2037"/>
                </a:lnTo>
                <a:lnTo>
                  <a:pt x="1562" y="1494"/>
                </a:lnTo>
                <a:lnTo>
                  <a:pt x="2037" y="1086"/>
                </a:lnTo>
                <a:lnTo>
                  <a:pt x="2580" y="815"/>
                </a:lnTo>
                <a:lnTo>
                  <a:pt x="3259" y="611"/>
                </a:lnTo>
                <a:lnTo>
                  <a:pt x="3938" y="543"/>
                </a:lnTo>
                <a:close/>
                <a:moveTo>
                  <a:pt x="3938" y="0"/>
                </a:moveTo>
                <a:lnTo>
                  <a:pt x="3123" y="68"/>
                </a:lnTo>
                <a:lnTo>
                  <a:pt x="2444" y="272"/>
                </a:lnTo>
                <a:lnTo>
                  <a:pt x="1765" y="611"/>
                </a:lnTo>
                <a:lnTo>
                  <a:pt x="1154" y="1154"/>
                </a:lnTo>
                <a:lnTo>
                  <a:pt x="679" y="1697"/>
                </a:lnTo>
                <a:lnTo>
                  <a:pt x="272" y="2376"/>
                </a:lnTo>
                <a:lnTo>
                  <a:pt x="68" y="3123"/>
                </a:lnTo>
                <a:lnTo>
                  <a:pt x="0" y="3870"/>
                </a:lnTo>
                <a:lnTo>
                  <a:pt x="0" y="50776"/>
                </a:lnTo>
                <a:lnTo>
                  <a:pt x="68" y="51522"/>
                </a:lnTo>
                <a:lnTo>
                  <a:pt x="272" y="52269"/>
                </a:lnTo>
                <a:lnTo>
                  <a:pt x="679" y="52948"/>
                </a:lnTo>
                <a:lnTo>
                  <a:pt x="1154" y="53559"/>
                </a:lnTo>
                <a:lnTo>
                  <a:pt x="1765" y="54034"/>
                </a:lnTo>
                <a:lnTo>
                  <a:pt x="2444" y="54373"/>
                </a:lnTo>
                <a:lnTo>
                  <a:pt x="3123" y="54645"/>
                </a:lnTo>
                <a:lnTo>
                  <a:pt x="3938" y="54713"/>
                </a:lnTo>
                <a:lnTo>
                  <a:pt x="22062" y="54713"/>
                </a:lnTo>
                <a:lnTo>
                  <a:pt x="22876" y="54645"/>
                </a:lnTo>
                <a:lnTo>
                  <a:pt x="23555" y="54373"/>
                </a:lnTo>
                <a:lnTo>
                  <a:pt x="24234" y="54034"/>
                </a:lnTo>
                <a:lnTo>
                  <a:pt x="24845" y="53559"/>
                </a:lnTo>
                <a:lnTo>
                  <a:pt x="25320" y="52948"/>
                </a:lnTo>
                <a:lnTo>
                  <a:pt x="25727" y="52269"/>
                </a:lnTo>
                <a:lnTo>
                  <a:pt x="25931" y="51522"/>
                </a:lnTo>
                <a:lnTo>
                  <a:pt x="25999" y="50776"/>
                </a:lnTo>
                <a:lnTo>
                  <a:pt x="25999" y="3870"/>
                </a:lnTo>
                <a:lnTo>
                  <a:pt x="25931" y="3123"/>
                </a:lnTo>
                <a:lnTo>
                  <a:pt x="25727" y="2376"/>
                </a:lnTo>
                <a:lnTo>
                  <a:pt x="25320" y="1697"/>
                </a:lnTo>
                <a:lnTo>
                  <a:pt x="24845" y="1154"/>
                </a:lnTo>
                <a:lnTo>
                  <a:pt x="24234" y="611"/>
                </a:lnTo>
                <a:lnTo>
                  <a:pt x="23555" y="272"/>
                </a:lnTo>
                <a:lnTo>
                  <a:pt x="22876" y="68"/>
                </a:lnTo>
                <a:lnTo>
                  <a:pt x="22062" y="0"/>
                </a:lnTo>
                <a:close/>
              </a:path>
            </a:pathLst>
          </a:custGeom>
          <a:noFill/>
          <a:ln w="19050" cap="flat" cmpd="sng">
            <a:solidFill>
              <a:srgbClr val="FFFFFF"/>
            </a:solidFill>
            <a:prstDash val="solid"/>
            <a:round/>
            <a:headEnd type="none" w="sm" len="sm"/>
            <a:tailEnd type="none" w="sm" len="sm"/>
          </a:ln>
        </p:spPr>
        <p:txBody>
          <a:bodyPr spcFirstLastPara="1" wrap="square" lIns="243750" tIns="243750" rIns="243750" bIns="243750" anchor="ctr" anchorCtr="0">
            <a:noAutofit/>
          </a:bodyPr>
          <a:lstStyle/>
          <a:p>
            <a:pPr marL="0" lvl="0" indent="0">
              <a:spcBef>
                <a:spcPts val="0"/>
              </a:spcBef>
              <a:spcAft>
                <a:spcPts val="0"/>
              </a:spcAft>
              <a:buNone/>
            </a:pPr>
            <a:endParaRPr/>
          </a:p>
        </p:txBody>
      </p:sp>
      <p:sp>
        <p:nvSpPr>
          <p:cNvPr id="477" name="Shape 477"/>
          <p:cNvSpPr/>
          <p:nvPr/>
        </p:nvSpPr>
        <p:spPr>
          <a:xfrm>
            <a:off x="6700169" y="2828434"/>
            <a:ext cx="3262500" cy="5772900"/>
          </a:xfrm>
          <a:prstGeom prst="rect">
            <a:avLst/>
          </a:prstGeom>
          <a:solidFill>
            <a:srgbClr val="F9FCFF"/>
          </a:solidFill>
          <a:ln>
            <a:noFill/>
          </a:ln>
        </p:spPr>
        <p:txBody>
          <a:bodyPr spcFirstLastPara="1" wrap="square" lIns="243750" tIns="243750" rIns="243750" bIns="243750" anchor="ctr" anchorCtr="0">
            <a:noAutofit/>
          </a:bodyPr>
          <a:lstStyle/>
          <a:p>
            <a:pPr marL="0" lvl="0" indent="0" algn="l" rtl="0">
              <a:spcBef>
                <a:spcPts val="0"/>
              </a:spcBef>
              <a:spcAft>
                <a:spcPts val="0"/>
              </a:spcAft>
              <a:buNone/>
            </a:pPr>
            <a:endParaRPr sz="2700">
              <a:solidFill>
                <a:srgbClr val="980000"/>
              </a:solidFill>
              <a:latin typeface="Nunito Sans"/>
              <a:ea typeface="Nunito Sans"/>
              <a:cs typeface="Nunito Sans"/>
              <a:sym typeface="Nunito Sans"/>
            </a:endParaRPr>
          </a:p>
        </p:txBody>
      </p:sp>
      <p:sp>
        <p:nvSpPr>
          <p:cNvPr id="478" name="Shape 478"/>
          <p:cNvSpPr/>
          <p:nvPr/>
        </p:nvSpPr>
        <p:spPr>
          <a:xfrm>
            <a:off x="11168893" y="874867"/>
            <a:ext cx="12374051" cy="9635294"/>
          </a:xfrm>
          <a:custGeom>
            <a:avLst/>
            <a:gdLst/>
            <a:ahLst/>
            <a:cxnLst/>
            <a:rect l="0" t="0" r="0" b="0"/>
            <a:pathLst>
              <a:path w="143434" h="111665" extrusionOk="0">
                <a:moveTo>
                  <a:pt x="71751" y="2308"/>
                </a:moveTo>
                <a:lnTo>
                  <a:pt x="71887" y="2376"/>
                </a:lnTo>
                <a:lnTo>
                  <a:pt x="72091" y="2444"/>
                </a:lnTo>
                <a:lnTo>
                  <a:pt x="72159" y="2647"/>
                </a:lnTo>
                <a:lnTo>
                  <a:pt x="72226" y="2783"/>
                </a:lnTo>
                <a:lnTo>
                  <a:pt x="72159" y="2987"/>
                </a:lnTo>
                <a:lnTo>
                  <a:pt x="72091" y="3190"/>
                </a:lnTo>
                <a:lnTo>
                  <a:pt x="71887" y="3258"/>
                </a:lnTo>
                <a:lnTo>
                  <a:pt x="71751" y="3326"/>
                </a:lnTo>
                <a:lnTo>
                  <a:pt x="71548" y="3258"/>
                </a:lnTo>
                <a:lnTo>
                  <a:pt x="71344" y="3190"/>
                </a:lnTo>
                <a:lnTo>
                  <a:pt x="71276" y="2987"/>
                </a:lnTo>
                <a:lnTo>
                  <a:pt x="71208" y="2783"/>
                </a:lnTo>
                <a:lnTo>
                  <a:pt x="71276" y="2647"/>
                </a:lnTo>
                <a:lnTo>
                  <a:pt x="71344" y="2444"/>
                </a:lnTo>
                <a:lnTo>
                  <a:pt x="71548" y="2376"/>
                </a:lnTo>
                <a:lnTo>
                  <a:pt x="71751" y="2308"/>
                </a:lnTo>
                <a:close/>
                <a:moveTo>
                  <a:pt x="137528" y="5906"/>
                </a:moveTo>
                <a:lnTo>
                  <a:pt x="137596" y="5974"/>
                </a:lnTo>
                <a:lnTo>
                  <a:pt x="137596" y="89604"/>
                </a:lnTo>
                <a:lnTo>
                  <a:pt x="5906" y="89604"/>
                </a:lnTo>
                <a:lnTo>
                  <a:pt x="5906" y="5974"/>
                </a:lnTo>
                <a:lnTo>
                  <a:pt x="5906" y="5906"/>
                </a:lnTo>
                <a:close/>
                <a:moveTo>
                  <a:pt x="3530" y="0"/>
                </a:moveTo>
                <a:lnTo>
                  <a:pt x="3191" y="68"/>
                </a:lnTo>
                <a:lnTo>
                  <a:pt x="2444" y="339"/>
                </a:lnTo>
                <a:lnTo>
                  <a:pt x="1766" y="679"/>
                </a:lnTo>
                <a:lnTo>
                  <a:pt x="1155" y="1154"/>
                </a:lnTo>
                <a:lnTo>
                  <a:pt x="679" y="1765"/>
                </a:lnTo>
                <a:lnTo>
                  <a:pt x="272" y="2444"/>
                </a:lnTo>
                <a:lnTo>
                  <a:pt x="69" y="3190"/>
                </a:lnTo>
                <a:lnTo>
                  <a:pt x="1" y="3598"/>
                </a:lnTo>
                <a:lnTo>
                  <a:pt x="1" y="4005"/>
                </a:lnTo>
                <a:lnTo>
                  <a:pt x="1" y="91572"/>
                </a:lnTo>
                <a:lnTo>
                  <a:pt x="1" y="91979"/>
                </a:lnTo>
                <a:lnTo>
                  <a:pt x="69" y="92319"/>
                </a:lnTo>
                <a:lnTo>
                  <a:pt x="272" y="93065"/>
                </a:lnTo>
                <a:lnTo>
                  <a:pt x="679" y="93744"/>
                </a:lnTo>
                <a:lnTo>
                  <a:pt x="1155" y="94355"/>
                </a:lnTo>
                <a:lnTo>
                  <a:pt x="1766" y="94830"/>
                </a:lnTo>
                <a:lnTo>
                  <a:pt x="2444" y="95238"/>
                </a:lnTo>
                <a:lnTo>
                  <a:pt x="3191" y="95441"/>
                </a:lnTo>
                <a:lnTo>
                  <a:pt x="3530" y="95509"/>
                </a:lnTo>
                <a:lnTo>
                  <a:pt x="139904" y="95509"/>
                </a:lnTo>
                <a:lnTo>
                  <a:pt x="140311" y="95441"/>
                </a:lnTo>
                <a:lnTo>
                  <a:pt x="141058" y="95238"/>
                </a:lnTo>
                <a:lnTo>
                  <a:pt x="141737" y="94830"/>
                </a:lnTo>
                <a:lnTo>
                  <a:pt x="142280" y="94355"/>
                </a:lnTo>
                <a:lnTo>
                  <a:pt x="142755" y="93744"/>
                </a:lnTo>
                <a:lnTo>
                  <a:pt x="143162" y="93065"/>
                </a:lnTo>
                <a:lnTo>
                  <a:pt x="143366" y="92319"/>
                </a:lnTo>
                <a:lnTo>
                  <a:pt x="143434" y="91979"/>
                </a:lnTo>
                <a:lnTo>
                  <a:pt x="143434" y="91572"/>
                </a:lnTo>
                <a:lnTo>
                  <a:pt x="143434" y="4005"/>
                </a:lnTo>
                <a:lnTo>
                  <a:pt x="143434" y="3598"/>
                </a:lnTo>
                <a:lnTo>
                  <a:pt x="143366" y="3190"/>
                </a:lnTo>
                <a:lnTo>
                  <a:pt x="143162" y="2444"/>
                </a:lnTo>
                <a:lnTo>
                  <a:pt x="142755" y="1765"/>
                </a:lnTo>
                <a:lnTo>
                  <a:pt x="142280" y="1154"/>
                </a:lnTo>
                <a:lnTo>
                  <a:pt x="141737" y="679"/>
                </a:lnTo>
                <a:lnTo>
                  <a:pt x="141058" y="339"/>
                </a:lnTo>
                <a:lnTo>
                  <a:pt x="140311" y="68"/>
                </a:lnTo>
                <a:lnTo>
                  <a:pt x="139904" y="0"/>
                </a:lnTo>
                <a:close/>
                <a:moveTo>
                  <a:pt x="55324" y="95713"/>
                </a:moveTo>
                <a:lnTo>
                  <a:pt x="55052" y="98971"/>
                </a:lnTo>
                <a:lnTo>
                  <a:pt x="54713" y="102297"/>
                </a:lnTo>
                <a:lnTo>
                  <a:pt x="54374" y="105284"/>
                </a:lnTo>
                <a:lnTo>
                  <a:pt x="53966" y="107388"/>
                </a:lnTo>
                <a:lnTo>
                  <a:pt x="53763" y="108203"/>
                </a:lnTo>
                <a:lnTo>
                  <a:pt x="53627" y="108746"/>
                </a:lnTo>
                <a:lnTo>
                  <a:pt x="53423" y="109153"/>
                </a:lnTo>
                <a:lnTo>
                  <a:pt x="53220" y="109357"/>
                </a:lnTo>
                <a:lnTo>
                  <a:pt x="52677" y="109493"/>
                </a:lnTo>
                <a:lnTo>
                  <a:pt x="51794" y="109696"/>
                </a:lnTo>
                <a:lnTo>
                  <a:pt x="49690" y="110036"/>
                </a:lnTo>
                <a:lnTo>
                  <a:pt x="48061" y="110307"/>
                </a:lnTo>
                <a:lnTo>
                  <a:pt x="47450" y="110443"/>
                </a:lnTo>
                <a:lnTo>
                  <a:pt x="47110" y="110511"/>
                </a:lnTo>
                <a:lnTo>
                  <a:pt x="47042" y="110579"/>
                </a:lnTo>
                <a:lnTo>
                  <a:pt x="47042" y="110783"/>
                </a:lnTo>
                <a:lnTo>
                  <a:pt x="47110" y="110850"/>
                </a:lnTo>
                <a:lnTo>
                  <a:pt x="47585" y="110918"/>
                </a:lnTo>
                <a:lnTo>
                  <a:pt x="48400" y="110986"/>
                </a:lnTo>
                <a:lnTo>
                  <a:pt x="51387" y="111054"/>
                </a:lnTo>
                <a:lnTo>
                  <a:pt x="56071" y="111122"/>
                </a:lnTo>
                <a:lnTo>
                  <a:pt x="87092" y="111122"/>
                </a:lnTo>
                <a:lnTo>
                  <a:pt x="91708" y="111054"/>
                </a:lnTo>
                <a:lnTo>
                  <a:pt x="94695" y="110986"/>
                </a:lnTo>
                <a:lnTo>
                  <a:pt x="95578" y="110918"/>
                </a:lnTo>
                <a:lnTo>
                  <a:pt x="96053" y="110850"/>
                </a:lnTo>
                <a:lnTo>
                  <a:pt x="96121" y="110783"/>
                </a:lnTo>
                <a:lnTo>
                  <a:pt x="96121" y="110579"/>
                </a:lnTo>
                <a:lnTo>
                  <a:pt x="96053" y="110511"/>
                </a:lnTo>
                <a:lnTo>
                  <a:pt x="95713" y="110443"/>
                </a:lnTo>
                <a:lnTo>
                  <a:pt x="95102" y="110307"/>
                </a:lnTo>
                <a:lnTo>
                  <a:pt x="93473" y="110036"/>
                </a:lnTo>
                <a:lnTo>
                  <a:pt x="91369" y="109696"/>
                </a:lnTo>
                <a:lnTo>
                  <a:pt x="90487" y="109493"/>
                </a:lnTo>
                <a:lnTo>
                  <a:pt x="89943" y="109357"/>
                </a:lnTo>
                <a:lnTo>
                  <a:pt x="89740" y="109153"/>
                </a:lnTo>
                <a:lnTo>
                  <a:pt x="89536" y="108746"/>
                </a:lnTo>
                <a:lnTo>
                  <a:pt x="89333" y="108203"/>
                </a:lnTo>
                <a:lnTo>
                  <a:pt x="89197" y="107388"/>
                </a:lnTo>
                <a:lnTo>
                  <a:pt x="88789" y="105284"/>
                </a:lnTo>
                <a:lnTo>
                  <a:pt x="88382" y="102297"/>
                </a:lnTo>
                <a:lnTo>
                  <a:pt x="88043" y="98971"/>
                </a:lnTo>
                <a:lnTo>
                  <a:pt x="87839" y="95713"/>
                </a:lnTo>
                <a:close/>
                <a:moveTo>
                  <a:pt x="47450" y="111054"/>
                </a:moveTo>
                <a:lnTo>
                  <a:pt x="47450" y="111122"/>
                </a:lnTo>
                <a:lnTo>
                  <a:pt x="47450" y="111393"/>
                </a:lnTo>
                <a:lnTo>
                  <a:pt x="47518" y="111461"/>
                </a:lnTo>
                <a:lnTo>
                  <a:pt x="48807" y="111529"/>
                </a:lnTo>
                <a:lnTo>
                  <a:pt x="52473" y="111597"/>
                </a:lnTo>
                <a:lnTo>
                  <a:pt x="62384" y="111665"/>
                </a:lnTo>
                <a:lnTo>
                  <a:pt x="80779" y="111665"/>
                </a:lnTo>
                <a:lnTo>
                  <a:pt x="90622" y="111597"/>
                </a:lnTo>
                <a:lnTo>
                  <a:pt x="94356" y="111529"/>
                </a:lnTo>
                <a:lnTo>
                  <a:pt x="95646" y="111461"/>
                </a:lnTo>
                <a:lnTo>
                  <a:pt x="95713" y="111393"/>
                </a:lnTo>
                <a:lnTo>
                  <a:pt x="95713" y="111122"/>
                </a:lnTo>
                <a:lnTo>
                  <a:pt x="95646" y="111054"/>
                </a:lnTo>
                <a:lnTo>
                  <a:pt x="94084" y="111122"/>
                </a:lnTo>
                <a:lnTo>
                  <a:pt x="91233" y="111190"/>
                </a:lnTo>
                <a:lnTo>
                  <a:pt x="80847" y="111258"/>
                </a:lnTo>
                <a:lnTo>
                  <a:pt x="62316" y="111258"/>
                </a:lnTo>
                <a:lnTo>
                  <a:pt x="51930" y="111190"/>
                </a:lnTo>
                <a:lnTo>
                  <a:pt x="49079" y="111122"/>
                </a:lnTo>
                <a:lnTo>
                  <a:pt x="47518" y="111054"/>
                </a:lnTo>
                <a:close/>
              </a:path>
            </a:pathLst>
          </a:custGeom>
          <a:noFill/>
          <a:ln w="19050" cap="flat" cmpd="sng">
            <a:solidFill>
              <a:srgbClr val="FFFFFF"/>
            </a:solidFill>
            <a:prstDash val="solid"/>
            <a:round/>
            <a:headEnd type="none" w="sm" len="sm"/>
            <a:tailEnd type="none" w="sm" len="sm"/>
          </a:ln>
        </p:spPr>
        <p:txBody>
          <a:bodyPr spcFirstLastPara="1" wrap="square" lIns="243750" tIns="243750" rIns="243750" bIns="243750" anchor="ctr" anchorCtr="0">
            <a:noAutofit/>
          </a:bodyPr>
          <a:lstStyle/>
          <a:p>
            <a:pPr marL="0" lvl="0" indent="0">
              <a:spcBef>
                <a:spcPts val="0"/>
              </a:spcBef>
              <a:spcAft>
                <a:spcPts val="0"/>
              </a:spcAft>
              <a:buNone/>
            </a:pPr>
            <a:endParaRPr/>
          </a:p>
        </p:txBody>
      </p:sp>
      <p:sp>
        <p:nvSpPr>
          <p:cNvPr id="479" name="Shape 479"/>
          <p:cNvSpPr/>
          <p:nvPr/>
        </p:nvSpPr>
        <p:spPr>
          <a:xfrm>
            <a:off x="11686692" y="1386561"/>
            <a:ext cx="11338500" cy="7242300"/>
          </a:xfrm>
          <a:prstGeom prst="rect">
            <a:avLst/>
          </a:prstGeom>
          <a:solidFill>
            <a:srgbClr val="F9FCFF"/>
          </a:solidFill>
          <a:ln>
            <a:noFill/>
          </a:ln>
        </p:spPr>
        <p:txBody>
          <a:bodyPr spcFirstLastPara="1" wrap="square" lIns="243750" tIns="243750" rIns="243750" bIns="243750" anchor="ctr" anchorCtr="0">
            <a:noAutofit/>
          </a:bodyPr>
          <a:lstStyle/>
          <a:p>
            <a:pPr marL="0" lvl="0" indent="0" algn="ctr" rtl="0">
              <a:spcBef>
                <a:spcPts val="0"/>
              </a:spcBef>
              <a:spcAft>
                <a:spcPts val="0"/>
              </a:spcAft>
              <a:buNone/>
            </a:pPr>
            <a:endParaRPr sz="2700">
              <a:solidFill>
                <a:srgbClr val="980000"/>
              </a:solidFill>
              <a:latin typeface="Nunito Sans"/>
              <a:ea typeface="Nunito Sans"/>
              <a:cs typeface="Nunito Sans"/>
              <a:sym typeface="Nunito Sans"/>
            </a:endParaRPr>
          </a:p>
        </p:txBody>
      </p:sp>
      <p:sp>
        <p:nvSpPr>
          <p:cNvPr id="480" name="Shape 480"/>
          <p:cNvSpPr txBox="1">
            <a:spLocks noGrp="1"/>
          </p:cNvSpPr>
          <p:nvPr>
            <p:ph type="subTitle" idx="1"/>
          </p:nvPr>
        </p:nvSpPr>
        <p:spPr>
          <a:xfrm>
            <a:off x="1099847" y="11527200"/>
            <a:ext cx="22443900" cy="678300"/>
          </a:xfrm>
          <a:prstGeom prst="rect">
            <a:avLst/>
          </a:prstGeom>
        </p:spPr>
        <p:txBody>
          <a:bodyPr spcFirstLastPara="1" wrap="square" lIns="243750" tIns="243750" rIns="243750" bIns="243750" anchor="ctr" anchorCtr="0"/>
          <a:lstStyle>
            <a:lvl1pPr lvl="0" rtl="0">
              <a:lnSpc>
                <a:spcPct val="100000"/>
              </a:lnSpc>
              <a:spcBef>
                <a:spcPts val="0"/>
              </a:spcBef>
              <a:spcAft>
                <a:spcPts val="0"/>
              </a:spcAft>
              <a:buClr>
                <a:srgbClr val="FFFFFF"/>
              </a:buClr>
              <a:buSzPts val="4000"/>
              <a:buFont typeface="Open Sans SemiBold"/>
              <a:buNone/>
              <a:defRPr sz="4000">
                <a:solidFill>
                  <a:srgbClr val="FFFFFF"/>
                </a:solidFill>
                <a:latin typeface="Open Sans SemiBold"/>
                <a:ea typeface="Open Sans SemiBold"/>
                <a:cs typeface="Open Sans SemiBold"/>
                <a:sym typeface="Open Sans SemiBold"/>
              </a:defRPr>
            </a:lvl1pPr>
            <a:lvl2pPr lvl="1" algn="ctr" rtl="0">
              <a:lnSpc>
                <a:spcPct val="100000"/>
              </a:lnSpc>
              <a:spcBef>
                <a:spcPts val="0"/>
              </a:spcBef>
              <a:spcAft>
                <a:spcPts val="0"/>
              </a:spcAft>
              <a:buSzPts val="5600"/>
              <a:buNone/>
              <a:defRPr sz="5600"/>
            </a:lvl2pPr>
            <a:lvl3pPr lvl="2" algn="ctr" rtl="0">
              <a:lnSpc>
                <a:spcPct val="100000"/>
              </a:lnSpc>
              <a:spcBef>
                <a:spcPts val="0"/>
              </a:spcBef>
              <a:spcAft>
                <a:spcPts val="0"/>
              </a:spcAft>
              <a:buSzPts val="5600"/>
              <a:buNone/>
              <a:defRPr sz="5600"/>
            </a:lvl3pPr>
            <a:lvl4pPr lvl="3" algn="ctr" rtl="0">
              <a:lnSpc>
                <a:spcPct val="100000"/>
              </a:lnSpc>
              <a:spcBef>
                <a:spcPts val="0"/>
              </a:spcBef>
              <a:spcAft>
                <a:spcPts val="0"/>
              </a:spcAft>
              <a:buSzPts val="5600"/>
              <a:buNone/>
              <a:defRPr sz="5600"/>
            </a:lvl4pPr>
            <a:lvl5pPr lvl="4" algn="ctr" rtl="0">
              <a:lnSpc>
                <a:spcPct val="100000"/>
              </a:lnSpc>
              <a:spcBef>
                <a:spcPts val="0"/>
              </a:spcBef>
              <a:spcAft>
                <a:spcPts val="0"/>
              </a:spcAft>
              <a:buSzPts val="5600"/>
              <a:buNone/>
              <a:defRPr sz="5600"/>
            </a:lvl5pPr>
            <a:lvl6pPr lvl="5" algn="ctr" rtl="0">
              <a:lnSpc>
                <a:spcPct val="100000"/>
              </a:lnSpc>
              <a:spcBef>
                <a:spcPts val="0"/>
              </a:spcBef>
              <a:spcAft>
                <a:spcPts val="0"/>
              </a:spcAft>
              <a:buSzPts val="5600"/>
              <a:buNone/>
              <a:defRPr sz="5600"/>
            </a:lvl6pPr>
            <a:lvl7pPr lvl="6" algn="ctr" rtl="0">
              <a:lnSpc>
                <a:spcPct val="100000"/>
              </a:lnSpc>
              <a:spcBef>
                <a:spcPts val="0"/>
              </a:spcBef>
              <a:spcAft>
                <a:spcPts val="0"/>
              </a:spcAft>
              <a:buSzPts val="5600"/>
              <a:buNone/>
              <a:defRPr sz="5600"/>
            </a:lvl7pPr>
            <a:lvl8pPr lvl="7" algn="ctr" rtl="0">
              <a:lnSpc>
                <a:spcPct val="100000"/>
              </a:lnSpc>
              <a:spcBef>
                <a:spcPts val="0"/>
              </a:spcBef>
              <a:spcAft>
                <a:spcPts val="0"/>
              </a:spcAft>
              <a:buSzPts val="5600"/>
              <a:buNone/>
              <a:defRPr sz="5600"/>
            </a:lvl8pPr>
            <a:lvl9pPr lvl="8" algn="ctr" rtl="0">
              <a:lnSpc>
                <a:spcPct val="100000"/>
              </a:lnSpc>
              <a:spcBef>
                <a:spcPts val="0"/>
              </a:spcBef>
              <a:spcAft>
                <a:spcPts val="0"/>
              </a:spcAft>
              <a:buSzPts val="5600"/>
              <a:buNone/>
              <a:defRPr sz="5600"/>
            </a:lvl9pPr>
          </a:lstStyle>
          <a:p>
            <a:endParaRPr/>
          </a:p>
        </p:txBody>
      </p:sp>
      <p:pic>
        <p:nvPicPr>
          <p:cNvPr id="481" name="Shape 481"/>
          <p:cNvPicPr preferRelativeResize="0"/>
          <p:nvPr/>
        </p:nvPicPr>
        <p:blipFill>
          <a:blip r:embed="rId2">
            <a:alphaModFix/>
          </a:blip>
          <a:stretch>
            <a:fillRect/>
          </a:stretch>
        </p:blipFill>
        <p:spPr>
          <a:xfrm>
            <a:off x="21075444" y="12635267"/>
            <a:ext cx="2925309" cy="678158"/>
          </a:xfrm>
          <a:prstGeom prst="rect">
            <a:avLst/>
          </a:prstGeom>
          <a:noFill/>
          <a:ln>
            <a:noFill/>
          </a:ln>
        </p:spPr>
      </p:pic>
    </p:spTree>
  </p:cSld>
  <p:clrMapOvr>
    <a:masterClrMapping/>
  </p:clrMapOvr>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Phones and Desktop mockups 1 1">
  <p:cSld name="CUSTOM_3_1_1">
    <p:bg>
      <p:bgPr>
        <a:solidFill>
          <a:srgbClr val="F8991D"/>
        </a:solidFill>
        <a:effectLst/>
      </p:bgPr>
    </p:bg>
    <p:spTree>
      <p:nvGrpSpPr>
        <p:cNvPr id="1" name="Shape 482"/>
        <p:cNvGrpSpPr/>
        <p:nvPr/>
      </p:nvGrpSpPr>
      <p:grpSpPr>
        <a:xfrm>
          <a:off x="0" y="0"/>
          <a:ext cx="0" cy="0"/>
          <a:chOff x="0" y="0"/>
          <a:chExt cx="0" cy="0"/>
        </a:xfrm>
      </p:grpSpPr>
      <p:sp>
        <p:nvSpPr>
          <p:cNvPr id="483" name="Shape 483"/>
          <p:cNvSpPr/>
          <p:nvPr/>
        </p:nvSpPr>
        <p:spPr>
          <a:xfrm>
            <a:off x="1099847" y="1304767"/>
            <a:ext cx="4394250" cy="8820227"/>
          </a:xfrm>
          <a:custGeom>
            <a:avLst/>
            <a:gdLst/>
            <a:ahLst/>
            <a:cxnLst/>
            <a:rect l="0" t="0" r="0" b="0"/>
            <a:pathLst>
              <a:path w="30819" h="61841" extrusionOk="0">
                <a:moveTo>
                  <a:pt x="5160" y="2580"/>
                </a:moveTo>
                <a:lnTo>
                  <a:pt x="5295" y="2648"/>
                </a:lnTo>
                <a:lnTo>
                  <a:pt x="5363" y="2784"/>
                </a:lnTo>
                <a:lnTo>
                  <a:pt x="5363" y="2920"/>
                </a:lnTo>
                <a:lnTo>
                  <a:pt x="5363" y="3055"/>
                </a:lnTo>
                <a:lnTo>
                  <a:pt x="5295" y="3191"/>
                </a:lnTo>
                <a:lnTo>
                  <a:pt x="5160" y="3259"/>
                </a:lnTo>
                <a:lnTo>
                  <a:pt x="4888" y="3259"/>
                </a:lnTo>
                <a:lnTo>
                  <a:pt x="4752" y="3191"/>
                </a:lnTo>
                <a:lnTo>
                  <a:pt x="4684" y="3055"/>
                </a:lnTo>
                <a:lnTo>
                  <a:pt x="4684" y="2920"/>
                </a:lnTo>
                <a:lnTo>
                  <a:pt x="4684" y="2784"/>
                </a:lnTo>
                <a:lnTo>
                  <a:pt x="4752" y="2648"/>
                </a:lnTo>
                <a:lnTo>
                  <a:pt x="4888" y="2580"/>
                </a:lnTo>
                <a:close/>
                <a:moveTo>
                  <a:pt x="15410" y="2241"/>
                </a:moveTo>
                <a:lnTo>
                  <a:pt x="15681" y="2309"/>
                </a:lnTo>
                <a:lnTo>
                  <a:pt x="15885" y="2444"/>
                </a:lnTo>
                <a:lnTo>
                  <a:pt x="16021" y="2648"/>
                </a:lnTo>
                <a:lnTo>
                  <a:pt x="16088" y="2920"/>
                </a:lnTo>
                <a:lnTo>
                  <a:pt x="16021" y="3191"/>
                </a:lnTo>
                <a:lnTo>
                  <a:pt x="15885" y="3395"/>
                </a:lnTo>
                <a:lnTo>
                  <a:pt x="15681" y="3531"/>
                </a:lnTo>
                <a:lnTo>
                  <a:pt x="15410" y="3598"/>
                </a:lnTo>
                <a:lnTo>
                  <a:pt x="15138" y="3531"/>
                </a:lnTo>
                <a:lnTo>
                  <a:pt x="14934" y="3395"/>
                </a:lnTo>
                <a:lnTo>
                  <a:pt x="14799" y="3191"/>
                </a:lnTo>
                <a:lnTo>
                  <a:pt x="14731" y="2920"/>
                </a:lnTo>
                <a:lnTo>
                  <a:pt x="14799" y="2648"/>
                </a:lnTo>
                <a:lnTo>
                  <a:pt x="14934" y="2444"/>
                </a:lnTo>
                <a:lnTo>
                  <a:pt x="15138" y="2309"/>
                </a:lnTo>
                <a:lnTo>
                  <a:pt x="15410" y="2241"/>
                </a:lnTo>
                <a:close/>
                <a:moveTo>
                  <a:pt x="29393" y="5228"/>
                </a:moveTo>
                <a:lnTo>
                  <a:pt x="29461" y="5296"/>
                </a:lnTo>
                <a:lnTo>
                  <a:pt x="29461" y="54849"/>
                </a:lnTo>
                <a:lnTo>
                  <a:pt x="1426" y="54849"/>
                </a:lnTo>
                <a:lnTo>
                  <a:pt x="1426" y="5296"/>
                </a:lnTo>
                <a:lnTo>
                  <a:pt x="1494" y="5228"/>
                </a:lnTo>
                <a:close/>
                <a:moveTo>
                  <a:pt x="15410" y="544"/>
                </a:moveTo>
                <a:lnTo>
                  <a:pt x="19143" y="612"/>
                </a:lnTo>
                <a:lnTo>
                  <a:pt x="23012" y="747"/>
                </a:lnTo>
                <a:lnTo>
                  <a:pt x="26339" y="951"/>
                </a:lnTo>
                <a:lnTo>
                  <a:pt x="27560" y="1087"/>
                </a:lnTo>
                <a:lnTo>
                  <a:pt x="27560" y="1087"/>
                </a:lnTo>
                <a:lnTo>
                  <a:pt x="26339" y="1019"/>
                </a:lnTo>
                <a:lnTo>
                  <a:pt x="23012" y="815"/>
                </a:lnTo>
                <a:lnTo>
                  <a:pt x="19143" y="680"/>
                </a:lnTo>
                <a:lnTo>
                  <a:pt x="15410" y="612"/>
                </a:lnTo>
                <a:lnTo>
                  <a:pt x="11676" y="680"/>
                </a:lnTo>
                <a:lnTo>
                  <a:pt x="7807" y="815"/>
                </a:lnTo>
                <a:lnTo>
                  <a:pt x="4481" y="1019"/>
                </a:lnTo>
                <a:lnTo>
                  <a:pt x="3259" y="1087"/>
                </a:lnTo>
                <a:lnTo>
                  <a:pt x="2444" y="1223"/>
                </a:lnTo>
                <a:lnTo>
                  <a:pt x="1969" y="1358"/>
                </a:lnTo>
                <a:lnTo>
                  <a:pt x="1630" y="1494"/>
                </a:lnTo>
                <a:lnTo>
                  <a:pt x="1290" y="1698"/>
                </a:lnTo>
                <a:lnTo>
                  <a:pt x="1019" y="1901"/>
                </a:lnTo>
                <a:lnTo>
                  <a:pt x="815" y="2173"/>
                </a:lnTo>
                <a:lnTo>
                  <a:pt x="679" y="2444"/>
                </a:lnTo>
                <a:lnTo>
                  <a:pt x="544" y="2852"/>
                </a:lnTo>
                <a:lnTo>
                  <a:pt x="544" y="3259"/>
                </a:lnTo>
                <a:lnTo>
                  <a:pt x="544" y="58311"/>
                </a:lnTo>
                <a:lnTo>
                  <a:pt x="544" y="58718"/>
                </a:lnTo>
                <a:lnTo>
                  <a:pt x="476" y="58311"/>
                </a:lnTo>
                <a:lnTo>
                  <a:pt x="476" y="3259"/>
                </a:lnTo>
                <a:lnTo>
                  <a:pt x="544" y="2784"/>
                </a:lnTo>
                <a:lnTo>
                  <a:pt x="612" y="2444"/>
                </a:lnTo>
                <a:lnTo>
                  <a:pt x="747" y="2105"/>
                </a:lnTo>
                <a:lnTo>
                  <a:pt x="951" y="1834"/>
                </a:lnTo>
                <a:lnTo>
                  <a:pt x="1222" y="1630"/>
                </a:lnTo>
                <a:lnTo>
                  <a:pt x="1562" y="1426"/>
                </a:lnTo>
                <a:lnTo>
                  <a:pt x="1969" y="1290"/>
                </a:lnTo>
                <a:lnTo>
                  <a:pt x="2444" y="1155"/>
                </a:lnTo>
                <a:lnTo>
                  <a:pt x="3259" y="1087"/>
                </a:lnTo>
                <a:lnTo>
                  <a:pt x="4481" y="951"/>
                </a:lnTo>
                <a:lnTo>
                  <a:pt x="7807" y="747"/>
                </a:lnTo>
                <a:lnTo>
                  <a:pt x="11676" y="612"/>
                </a:lnTo>
                <a:lnTo>
                  <a:pt x="15410" y="544"/>
                </a:lnTo>
                <a:close/>
                <a:moveTo>
                  <a:pt x="27560" y="1087"/>
                </a:moveTo>
                <a:lnTo>
                  <a:pt x="28375" y="1155"/>
                </a:lnTo>
                <a:lnTo>
                  <a:pt x="28850" y="1290"/>
                </a:lnTo>
                <a:lnTo>
                  <a:pt x="29257" y="1426"/>
                </a:lnTo>
                <a:lnTo>
                  <a:pt x="29597" y="1630"/>
                </a:lnTo>
                <a:lnTo>
                  <a:pt x="29868" y="1834"/>
                </a:lnTo>
                <a:lnTo>
                  <a:pt x="30072" y="2105"/>
                </a:lnTo>
                <a:lnTo>
                  <a:pt x="30208" y="2444"/>
                </a:lnTo>
                <a:lnTo>
                  <a:pt x="30276" y="2784"/>
                </a:lnTo>
                <a:lnTo>
                  <a:pt x="30344" y="3259"/>
                </a:lnTo>
                <a:lnTo>
                  <a:pt x="30344" y="58311"/>
                </a:lnTo>
                <a:lnTo>
                  <a:pt x="30276" y="58718"/>
                </a:lnTo>
                <a:lnTo>
                  <a:pt x="30208" y="59125"/>
                </a:lnTo>
                <a:lnTo>
                  <a:pt x="30072" y="59465"/>
                </a:lnTo>
                <a:lnTo>
                  <a:pt x="29868" y="59736"/>
                </a:lnTo>
                <a:lnTo>
                  <a:pt x="29597" y="60008"/>
                </a:lnTo>
                <a:lnTo>
                  <a:pt x="29257" y="60144"/>
                </a:lnTo>
                <a:lnTo>
                  <a:pt x="28850" y="60347"/>
                </a:lnTo>
                <a:lnTo>
                  <a:pt x="28375" y="60415"/>
                </a:lnTo>
                <a:lnTo>
                  <a:pt x="26746" y="60687"/>
                </a:lnTo>
                <a:lnTo>
                  <a:pt x="23895" y="60958"/>
                </a:lnTo>
                <a:lnTo>
                  <a:pt x="22130" y="61094"/>
                </a:lnTo>
                <a:lnTo>
                  <a:pt x="20093" y="61230"/>
                </a:lnTo>
                <a:lnTo>
                  <a:pt x="17853" y="61298"/>
                </a:lnTo>
                <a:lnTo>
                  <a:pt x="12966" y="61298"/>
                </a:lnTo>
                <a:lnTo>
                  <a:pt x="10726" y="61230"/>
                </a:lnTo>
                <a:lnTo>
                  <a:pt x="8689" y="61094"/>
                </a:lnTo>
                <a:lnTo>
                  <a:pt x="6924" y="60958"/>
                </a:lnTo>
                <a:lnTo>
                  <a:pt x="4073" y="60687"/>
                </a:lnTo>
                <a:lnTo>
                  <a:pt x="2444" y="60415"/>
                </a:lnTo>
                <a:lnTo>
                  <a:pt x="1969" y="60347"/>
                </a:lnTo>
                <a:lnTo>
                  <a:pt x="1562" y="60144"/>
                </a:lnTo>
                <a:lnTo>
                  <a:pt x="1290" y="60008"/>
                </a:lnTo>
                <a:lnTo>
                  <a:pt x="951" y="59736"/>
                </a:lnTo>
                <a:lnTo>
                  <a:pt x="747" y="59465"/>
                </a:lnTo>
                <a:lnTo>
                  <a:pt x="612" y="59125"/>
                </a:lnTo>
                <a:lnTo>
                  <a:pt x="544" y="58718"/>
                </a:lnTo>
                <a:lnTo>
                  <a:pt x="544" y="58718"/>
                </a:lnTo>
                <a:lnTo>
                  <a:pt x="679" y="59125"/>
                </a:lnTo>
                <a:lnTo>
                  <a:pt x="815" y="59397"/>
                </a:lnTo>
                <a:lnTo>
                  <a:pt x="1019" y="59669"/>
                </a:lnTo>
                <a:lnTo>
                  <a:pt x="1290" y="59940"/>
                </a:lnTo>
                <a:lnTo>
                  <a:pt x="1630" y="60144"/>
                </a:lnTo>
                <a:lnTo>
                  <a:pt x="2037" y="60279"/>
                </a:lnTo>
                <a:lnTo>
                  <a:pt x="2444" y="60415"/>
                </a:lnTo>
                <a:lnTo>
                  <a:pt x="4073" y="60619"/>
                </a:lnTo>
                <a:lnTo>
                  <a:pt x="6924" y="60890"/>
                </a:lnTo>
                <a:lnTo>
                  <a:pt x="8689" y="61026"/>
                </a:lnTo>
                <a:lnTo>
                  <a:pt x="10726" y="61162"/>
                </a:lnTo>
                <a:lnTo>
                  <a:pt x="12966" y="61230"/>
                </a:lnTo>
                <a:lnTo>
                  <a:pt x="17853" y="61230"/>
                </a:lnTo>
                <a:lnTo>
                  <a:pt x="20093" y="61162"/>
                </a:lnTo>
                <a:lnTo>
                  <a:pt x="22130" y="61026"/>
                </a:lnTo>
                <a:lnTo>
                  <a:pt x="23895" y="60890"/>
                </a:lnTo>
                <a:lnTo>
                  <a:pt x="26746" y="60619"/>
                </a:lnTo>
                <a:lnTo>
                  <a:pt x="28375" y="60415"/>
                </a:lnTo>
                <a:lnTo>
                  <a:pt x="28850" y="60279"/>
                </a:lnTo>
                <a:lnTo>
                  <a:pt x="29190" y="60144"/>
                </a:lnTo>
                <a:lnTo>
                  <a:pt x="29529" y="59940"/>
                </a:lnTo>
                <a:lnTo>
                  <a:pt x="29800" y="59669"/>
                </a:lnTo>
                <a:lnTo>
                  <a:pt x="30004" y="59397"/>
                </a:lnTo>
                <a:lnTo>
                  <a:pt x="30140" y="59125"/>
                </a:lnTo>
                <a:lnTo>
                  <a:pt x="30276" y="58718"/>
                </a:lnTo>
                <a:lnTo>
                  <a:pt x="30276" y="58311"/>
                </a:lnTo>
                <a:lnTo>
                  <a:pt x="30276" y="3259"/>
                </a:lnTo>
                <a:lnTo>
                  <a:pt x="30276" y="2852"/>
                </a:lnTo>
                <a:lnTo>
                  <a:pt x="30140" y="2444"/>
                </a:lnTo>
                <a:lnTo>
                  <a:pt x="30004" y="2173"/>
                </a:lnTo>
                <a:lnTo>
                  <a:pt x="29800" y="1901"/>
                </a:lnTo>
                <a:lnTo>
                  <a:pt x="29529" y="1698"/>
                </a:lnTo>
                <a:lnTo>
                  <a:pt x="29190" y="1494"/>
                </a:lnTo>
                <a:lnTo>
                  <a:pt x="28850" y="1358"/>
                </a:lnTo>
                <a:lnTo>
                  <a:pt x="28375" y="1223"/>
                </a:lnTo>
                <a:lnTo>
                  <a:pt x="27560" y="1087"/>
                </a:lnTo>
                <a:close/>
                <a:moveTo>
                  <a:pt x="15410" y="1"/>
                </a:moveTo>
                <a:lnTo>
                  <a:pt x="11608" y="69"/>
                </a:lnTo>
                <a:lnTo>
                  <a:pt x="7739" y="204"/>
                </a:lnTo>
                <a:lnTo>
                  <a:pt x="4413" y="408"/>
                </a:lnTo>
                <a:lnTo>
                  <a:pt x="3191" y="544"/>
                </a:lnTo>
                <a:lnTo>
                  <a:pt x="2309" y="680"/>
                </a:lnTo>
                <a:lnTo>
                  <a:pt x="1765" y="815"/>
                </a:lnTo>
                <a:lnTo>
                  <a:pt x="1290" y="1019"/>
                </a:lnTo>
                <a:lnTo>
                  <a:pt x="883" y="1223"/>
                </a:lnTo>
                <a:lnTo>
                  <a:pt x="544" y="1494"/>
                </a:lnTo>
                <a:lnTo>
                  <a:pt x="340" y="1901"/>
                </a:lnTo>
                <a:lnTo>
                  <a:pt x="136" y="2241"/>
                </a:lnTo>
                <a:lnTo>
                  <a:pt x="1" y="2716"/>
                </a:lnTo>
                <a:lnTo>
                  <a:pt x="1" y="3259"/>
                </a:lnTo>
                <a:lnTo>
                  <a:pt x="1" y="58311"/>
                </a:lnTo>
                <a:lnTo>
                  <a:pt x="1" y="58854"/>
                </a:lnTo>
                <a:lnTo>
                  <a:pt x="136" y="59261"/>
                </a:lnTo>
                <a:lnTo>
                  <a:pt x="340" y="59736"/>
                </a:lnTo>
                <a:lnTo>
                  <a:pt x="612" y="60076"/>
                </a:lnTo>
                <a:lnTo>
                  <a:pt x="951" y="60347"/>
                </a:lnTo>
                <a:lnTo>
                  <a:pt x="1358" y="60619"/>
                </a:lnTo>
                <a:lnTo>
                  <a:pt x="1833" y="60823"/>
                </a:lnTo>
                <a:lnTo>
                  <a:pt x="2309" y="60958"/>
                </a:lnTo>
                <a:lnTo>
                  <a:pt x="4006" y="61162"/>
                </a:lnTo>
                <a:lnTo>
                  <a:pt x="6857" y="61501"/>
                </a:lnTo>
                <a:lnTo>
                  <a:pt x="8689" y="61637"/>
                </a:lnTo>
                <a:lnTo>
                  <a:pt x="10726" y="61705"/>
                </a:lnTo>
                <a:lnTo>
                  <a:pt x="12966" y="61773"/>
                </a:lnTo>
                <a:lnTo>
                  <a:pt x="15410" y="61841"/>
                </a:lnTo>
                <a:lnTo>
                  <a:pt x="17853" y="61773"/>
                </a:lnTo>
                <a:lnTo>
                  <a:pt x="20093" y="61705"/>
                </a:lnTo>
                <a:lnTo>
                  <a:pt x="22130" y="61637"/>
                </a:lnTo>
                <a:lnTo>
                  <a:pt x="23963" y="61501"/>
                </a:lnTo>
                <a:lnTo>
                  <a:pt x="26814" y="61162"/>
                </a:lnTo>
                <a:lnTo>
                  <a:pt x="28511" y="60958"/>
                </a:lnTo>
                <a:lnTo>
                  <a:pt x="28986" y="60823"/>
                </a:lnTo>
                <a:lnTo>
                  <a:pt x="29461" y="60619"/>
                </a:lnTo>
                <a:lnTo>
                  <a:pt x="29868" y="60347"/>
                </a:lnTo>
                <a:lnTo>
                  <a:pt x="30208" y="60076"/>
                </a:lnTo>
                <a:lnTo>
                  <a:pt x="30479" y="59736"/>
                </a:lnTo>
                <a:lnTo>
                  <a:pt x="30683" y="59261"/>
                </a:lnTo>
                <a:lnTo>
                  <a:pt x="30819" y="58854"/>
                </a:lnTo>
                <a:lnTo>
                  <a:pt x="30819" y="58311"/>
                </a:lnTo>
                <a:lnTo>
                  <a:pt x="30819" y="3259"/>
                </a:lnTo>
                <a:lnTo>
                  <a:pt x="30819" y="2716"/>
                </a:lnTo>
                <a:lnTo>
                  <a:pt x="30683" y="2241"/>
                </a:lnTo>
                <a:lnTo>
                  <a:pt x="30547" y="1901"/>
                </a:lnTo>
                <a:lnTo>
                  <a:pt x="30276" y="1494"/>
                </a:lnTo>
                <a:lnTo>
                  <a:pt x="29936" y="1223"/>
                </a:lnTo>
                <a:lnTo>
                  <a:pt x="29529" y="1019"/>
                </a:lnTo>
                <a:lnTo>
                  <a:pt x="29054" y="815"/>
                </a:lnTo>
                <a:lnTo>
                  <a:pt x="28511" y="680"/>
                </a:lnTo>
                <a:lnTo>
                  <a:pt x="27628" y="544"/>
                </a:lnTo>
                <a:lnTo>
                  <a:pt x="26406" y="408"/>
                </a:lnTo>
                <a:lnTo>
                  <a:pt x="23080" y="204"/>
                </a:lnTo>
                <a:lnTo>
                  <a:pt x="19211" y="69"/>
                </a:lnTo>
                <a:lnTo>
                  <a:pt x="15410" y="1"/>
                </a:lnTo>
                <a:close/>
              </a:path>
            </a:pathLst>
          </a:custGeom>
          <a:solidFill>
            <a:srgbClr val="3A525F"/>
          </a:solidFill>
          <a:ln w="19050" cap="flat" cmpd="sng">
            <a:solidFill>
              <a:srgbClr val="FFFFFF"/>
            </a:solidFill>
            <a:prstDash val="solid"/>
            <a:round/>
            <a:headEnd type="none" w="sm" len="sm"/>
            <a:tailEnd type="none" w="sm" len="sm"/>
          </a:ln>
        </p:spPr>
        <p:txBody>
          <a:bodyPr spcFirstLastPara="1" wrap="square" lIns="243750" tIns="243750" rIns="243750" bIns="243750" anchor="ctr" anchorCtr="0">
            <a:noAutofit/>
          </a:bodyPr>
          <a:lstStyle/>
          <a:p>
            <a:pPr marL="0" lvl="0" indent="0">
              <a:spcBef>
                <a:spcPts val="0"/>
              </a:spcBef>
              <a:spcAft>
                <a:spcPts val="0"/>
              </a:spcAft>
              <a:buNone/>
            </a:pPr>
            <a:endParaRPr/>
          </a:p>
        </p:txBody>
      </p:sp>
      <p:sp>
        <p:nvSpPr>
          <p:cNvPr id="484" name="Shape 484"/>
          <p:cNvSpPr/>
          <p:nvPr/>
        </p:nvSpPr>
        <p:spPr>
          <a:xfrm>
            <a:off x="1297440" y="2044431"/>
            <a:ext cx="3999000" cy="7108800"/>
          </a:xfrm>
          <a:prstGeom prst="rect">
            <a:avLst/>
          </a:prstGeom>
          <a:solidFill>
            <a:srgbClr val="F9FCFF"/>
          </a:solidFill>
          <a:ln>
            <a:noFill/>
          </a:ln>
        </p:spPr>
        <p:txBody>
          <a:bodyPr spcFirstLastPara="1" wrap="square" lIns="243750" tIns="243750" rIns="243750" bIns="243750" anchor="ctr" anchorCtr="0">
            <a:noAutofit/>
          </a:bodyPr>
          <a:lstStyle/>
          <a:p>
            <a:pPr marL="0" lvl="0" indent="0" algn="ctr" rtl="0">
              <a:spcBef>
                <a:spcPts val="0"/>
              </a:spcBef>
              <a:spcAft>
                <a:spcPts val="0"/>
              </a:spcAft>
              <a:buNone/>
            </a:pPr>
            <a:endParaRPr sz="2700">
              <a:solidFill>
                <a:srgbClr val="980000"/>
              </a:solidFill>
              <a:latin typeface="Nunito Sans"/>
              <a:ea typeface="Nunito Sans"/>
              <a:cs typeface="Nunito Sans"/>
              <a:sym typeface="Nunito Sans"/>
            </a:endParaRPr>
          </a:p>
        </p:txBody>
      </p:sp>
      <p:sp>
        <p:nvSpPr>
          <p:cNvPr id="485" name="Shape 485"/>
          <p:cNvSpPr/>
          <p:nvPr/>
        </p:nvSpPr>
        <p:spPr>
          <a:xfrm>
            <a:off x="6419092" y="1666874"/>
            <a:ext cx="3824843" cy="8051155"/>
          </a:xfrm>
          <a:custGeom>
            <a:avLst/>
            <a:gdLst/>
            <a:ahLst/>
            <a:cxnLst/>
            <a:rect l="0" t="0" r="0" b="0"/>
            <a:pathLst>
              <a:path w="25999" h="54713" extrusionOk="0">
                <a:moveTo>
                  <a:pt x="12966" y="2173"/>
                </a:moveTo>
                <a:lnTo>
                  <a:pt x="13169" y="2240"/>
                </a:lnTo>
                <a:lnTo>
                  <a:pt x="13373" y="2308"/>
                </a:lnTo>
                <a:lnTo>
                  <a:pt x="13441" y="2512"/>
                </a:lnTo>
                <a:lnTo>
                  <a:pt x="13509" y="2716"/>
                </a:lnTo>
                <a:lnTo>
                  <a:pt x="13441" y="2919"/>
                </a:lnTo>
                <a:lnTo>
                  <a:pt x="13373" y="3123"/>
                </a:lnTo>
                <a:lnTo>
                  <a:pt x="13169" y="3191"/>
                </a:lnTo>
                <a:lnTo>
                  <a:pt x="12966" y="3259"/>
                </a:lnTo>
                <a:lnTo>
                  <a:pt x="12762" y="3191"/>
                </a:lnTo>
                <a:lnTo>
                  <a:pt x="12626" y="3123"/>
                </a:lnTo>
                <a:lnTo>
                  <a:pt x="12491" y="2919"/>
                </a:lnTo>
                <a:lnTo>
                  <a:pt x="12423" y="2716"/>
                </a:lnTo>
                <a:lnTo>
                  <a:pt x="12491" y="2512"/>
                </a:lnTo>
                <a:lnTo>
                  <a:pt x="12626" y="2308"/>
                </a:lnTo>
                <a:lnTo>
                  <a:pt x="12762" y="2240"/>
                </a:lnTo>
                <a:lnTo>
                  <a:pt x="12966" y="2173"/>
                </a:lnTo>
                <a:close/>
                <a:moveTo>
                  <a:pt x="14934" y="4480"/>
                </a:moveTo>
                <a:lnTo>
                  <a:pt x="15002" y="4548"/>
                </a:lnTo>
                <a:lnTo>
                  <a:pt x="15070" y="4684"/>
                </a:lnTo>
                <a:lnTo>
                  <a:pt x="15138" y="4752"/>
                </a:lnTo>
                <a:lnTo>
                  <a:pt x="15070" y="4888"/>
                </a:lnTo>
                <a:lnTo>
                  <a:pt x="15002" y="5024"/>
                </a:lnTo>
                <a:lnTo>
                  <a:pt x="14934" y="5024"/>
                </a:lnTo>
                <a:lnTo>
                  <a:pt x="14799" y="5091"/>
                </a:lnTo>
                <a:lnTo>
                  <a:pt x="11065" y="5091"/>
                </a:lnTo>
                <a:lnTo>
                  <a:pt x="10929" y="5024"/>
                </a:lnTo>
                <a:lnTo>
                  <a:pt x="10861" y="5024"/>
                </a:lnTo>
                <a:lnTo>
                  <a:pt x="10794" y="4888"/>
                </a:lnTo>
                <a:lnTo>
                  <a:pt x="10726" y="4752"/>
                </a:lnTo>
                <a:lnTo>
                  <a:pt x="10794" y="4684"/>
                </a:lnTo>
                <a:lnTo>
                  <a:pt x="10861" y="4548"/>
                </a:lnTo>
                <a:lnTo>
                  <a:pt x="10929" y="4480"/>
                </a:lnTo>
                <a:close/>
                <a:moveTo>
                  <a:pt x="23963" y="7807"/>
                </a:moveTo>
                <a:lnTo>
                  <a:pt x="23963" y="7875"/>
                </a:lnTo>
                <a:lnTo>
                  <a:pt x="23963" y="46771"/>
                </a:lnTo>
                <a:lnTo>
                  <a:pt x="23963" y="46838"/>
                </a:lnTo>
                <a:lnTo>
                  <a:pt x="1969" y="46838"/>
                </a:lnTo>
                <a:lnTo>
                  <a:pt x="1969" y="46771"/>
                </a:lnTo>
                <a:lnTo>
                  <a:pt x="1969" y="7875"/>
                </a:lnTo>
                <a:lnTo>
                  <a:pt x="1969" y="7807"/>
                </a:lnTo>
                <a:close/>
                <a:moveTo>
                  <a:pt x="12558" y="48536"/>
                </a:moveTo>
                <a:lnTo>
                  <a:pt x="12151" y="48671"/>
                </a:lnTo>
                <a:lnTo>
                  <a:pt x="11812" y="48875"/>
                </a:lnTo>
                <a:lnTo>
                  <a:pt x="11472" y="49146"/>
                </a:lnTo>
                <a:lnTo>
                  <a:pt x="11269" y="49418"/>
                </a:lnTo>
                <a:lnTo>
                  <a:pt x="11065" y="49825"/>
                </a:lnTo>
                <a:lnTo>
                  <a:pt x="10929" y="50165"/>
                </a:lnTo>
                <a:lnTo>
                  <a:pt x="10861" y="50640"/>
                </a:lnTo>
                <a:lnTo>
                  <a:pt x="10929" y="51047"/>
                </a:lnTo>
                <a:lnTo>
                  <a:pt x="11065" y="51454"/>
                </a:lnTo>
                <a:lnTo>
                  <a:pt x="11269" y="51794"/>
                </a:lnTo>
                <a:lnTo>
                  <a:pt x="11472" y="52065"/>
                </a:lnTo>
                <a:lnTo>
                  <a:pt x="11812" y="52337"/>
                </a:lnTo>
                <a:lnTo>
                  <a:pt x="12151" y="52541"/>
                </a:lnTo>
                <a:lnTo>
                  <a:pt x="12558" y="52676"/>
                </a:lnTo>
                <a:lnTo>
                  <a:pt x="12966" y="52744"/>
                </a:lnTo>
                <a:lnTo>
                  <a:pt x="13373" y="52676"/>
                </a:lnTo>
                <a:lnTo>
                  <a:pt x="13780" y="52541"/>
                </a:lnTo>
                <a:lnTo>
                  <a:pt x="14120" y="52337"/>
                </a:lnTo>
                <a:lnTo>
                  <a:pt x="14459" y="52065"/>
                </a:lnTo>
                <a:lnTo>
                  <a:pt x="14731" y="51794"/>
                </a:lnTo>
                <a:lnTo>
                  <a:pt x="14934" y="51454"/>
                </a:lnTo>
                <a:lnTo>
                  <a:pt x="15002" y="51047"/>
                </a:lnTo>
                <a:lnTo>
                  <a:pt x="15070" y="50640"/>
                </a:lnTo>
                <a:lnTo>
                  <a:pt x="15002" y="50165"/>
                </a:lnTo>
                <a:lnTo>
                  <a:pt x="14934" y="49825"/>
                </a:lnTo>
                <a:lnTo>
                  <a:pt x="14731" y="49418"/>
                </a:lnTo>
                <a:lnTo>
                  <a:pt x="14459" y="49146"/>
                </a:lnTo>
                <a:lnTo>
                  <a:pt x="14120" y="48875"/>
                </a:lnTo>
                <a:lnTo>
                  <a:pt x="13780" y="48671"/>
                </a:lnTo>
                <a:lnTo>
                  <a:pt x="13373" y="48536"/>
                </a:lnTo>
                <a:close/>
                <a:moveTo>
                  <a:pt x="12966" y="48332"/>
                </a:moveTo>
                <a:lnTo>
                  <a:pt x="13441" y="48400"/>
                </a:lnTo>
                <a:lnTo>
                  <a:pt x="13848" y="48536"/>
                </a:lnTo>
                <a:lnTo>
                  <a:pt x="14256" y="48739"/>
                </a:lnTo>
                <a:lnTo>
                  <a:pt x="14595" y="49011"/>
                </a:lnTo>
                <a:lnTo>
                  <a:pt x="14866" y="49350"/>
                </a:lnTo>
                <a:lnTo>
                  <a:pt x="15070" y="49757"/>
                </a:lnTo>
                <a:lnTo>
                  <a:pt x="15206" y="50165"/>
                </a:lnTo>
                <a:lnTo>
                  <a:pt x="15274" y="50640"/>
                </a:lnTo>
                <a:lnTo>
                  <a:pt x="15206" y="51047"/>
                </a:lnTo>
                <a:lnTo>
                  <a:pt x="15070" y="51522"/>
                </a:lnTo>
                <a:lnTo>
                  <a:pt x="14866" y="51862"/>
                </a:lnTo>
                <a:lnTo>
                  <a:pt x="14595" y="52201"/>
                </a:lnTo>
                <a:lnTo>
                  <a:pt x="14256" y="52473"/>
                </a:lnTo>
                <a:lnTo>
                  <a:pt x="13848" y="52676"/>
                </a:lnTo>
                <a:lnTo>
                  <a:pt x="13441" y="52812"/>
                </a:lnTo>
                <a:lnTo>
                  <a:pt x="12966" y="52880"/>
                </a:lnTo>
                <a:lnTo>
                  <a:pt x="12558" y="52812"/>
                </a:lnTo>
                <a:lnTo>
                  <a:pt x="12083" y="52676"/>
                </a:lnTo>
                <a:lnTo>
                  <a:pt x="11744" y="52473"/>
                </a:lnTo>
                <a:lnTo>
                  <a:pt x="11404" y="52201"/>
                </a:lnTo>
                <a:lnTo>
                  <a:pt x="11133" y="51862"/>
                </a:lnTo>
                <a:lnTo>
                  <a:pt x="10929" y="51522"/>
                </a:lnTo>
                <a:lnTo>
                  <a:pt x="10794" y="51047"/>
                </a:lnTo>
                <a:lnTo>
                  <a:pt x="10726" y="50640"/>
                </a:lnTo>
                <a:lnTo>
                  <a:pt x="10794" y="50165"/>
                </a:lnTo>
                <a:lnTo>
                  <a:pt x="10929" y="49757"/>
                </a:lnTo>
                <a:lnTo>
                  <a:pt x="11133" y="49350"/>
                </a:lnTo>
                <a:lnTo>
                  <a:pt x="11404" y="49011"/>
                </a:lnTo>
                <a:lnTo>
                  <a:pt x="11744" y="48739"/>
                </a:lnTo>
                <a:lnTo>
                  <a:pt x="12083" y="48536"/>
                </a:lnTo>
                <a:lnTo>
                  <a:pt x="12558" y="48400"/>
                </a:lnTo>
                <a:lnTo>
                  <a:pt x="12966" y="48332"/>
                </a:lnTo>
                <a:close/>
                <a:moveTo>
                  <a:pt x="3938" y="679"/>
                </a:moveTo>
                <a:lnTo>
                  <a:pt x="3259" y="747"/>
                </a:lnTo>
                <a:lnTo>
                  <a:pt x="2648" y="951"/>
                </a:lnTo>
                <a:lnTo>
                  <a:pt x="2105" y="1222"/>
                </a:lnTo>
                <a:lnTo>
                  <a:pt x="1630" y="1629"/>
                </a:lnTo>
                <a:lnTo>
                  <a:pt x="1290" y="2105"/>
                </a:lnTo>
                <a:lnTo>
                  <a:pt x="951" y="2648"/>
                </a:lnTo>
                <a:lnTo>
                  <a:pt x="747" y="3259"/>
                </a:lnTo>
                <a:lnTo>
                  <a:pt x="747" y="3870"/>
                </a:lnTo>
                <a:lnTo>
                  <a:pt x="747" y="50776"/>
                </a:lnTo>
                <a:lnTo>
                  <a:pt x="747" y="51387"/>
                </a:lnTo>
                <a:lnTo>
                  <a:pt x="951" y="51997"/>
                </a:lnTo>
                <a:lnTo>
                  <a:pt x="1290" y="52541"/>
                </a:lnTo>
                <a:lnTo>
                  <a:pt x="1630" y="53016"/>
                </a:lnTo>
                <a:lnTo>
                  <a:pt x="2105" y="53423"/>
                </a:lnTo>
                <a:lnTo>
                  <a:pt x="2648" y="53695"/>
                </a:lnTo>
                <a:lnTo>
                  <a:pt x="3259" y="53898"/>
                </a:lnTo>
                <a:lnTo>
                  <a:pt x="3938" y="53966"/>
                </a:lnTo>
                <a:lnTo>
                  <a:pt x="22062" y="53966"/>
                </a:lnTo>
                <a:lnTo>
                  <a:pt x="22741" y="53898"/>
                </a:lnTo>
                <a:lnTo>
                  <a:pt x="23352" y="53695"/>
                </a:lnTo>
                <a:lnTo>
                  <a:pt x="23895" y="53423"/>
                </a:lnTo>
                <a:lnTo>
                  <a:pt x="24370" y="53016"/>
                </a:lnTo>
                <a:lnTo>
                  <a:pt x="24709" y="52541"/>
                </a:lnTo>
                <a:lnTo>
                  <a:pt x="25049" y="51997"/>
                </a:lnTo>
                <a:lnTo>
                  <a:pt x="25252" y="51387"/>
                </a:lnTo>
                <a:lnTo>
                  <a:pt x="25320" y="50776"/>
                </a:lnTo>
                <a:lnTo>
                  <a:pt x="25320" y="3870"/>
                </a:lnTo>
                <a:lnTo>
                  <a:pt x="25252" y="3259"/>
                </a:lnTo>
                <a:lnTo>
                  <a:pt x="25049" y="2648"/>
                </a:lnTo>
                <a:lnTo>
                  <a:pt x="24709" y="2105"/>
                </a:lnTo>
                <a:lnTo>
                  <a:pt x="24370" y="1629"/>
                </a:lnTo>
                <a:lnTo>
                  <a:pt x="23895" y="1222"/>
                </a:lnTo>
                <a:lnTo>
                  <a:pt x="23352" y="951"/>
                </a:lnTo>
                <a:lnTo>
                  <a:pt x="22741" y="747"/>
                </a:lnTo>
                <a:lnTo>
                  <a:pt x="22062" y="679"/>
                </a:lnTo>
                <a:close/>
                <a:moveTo>
                  <a:pt x="22062" y="543"/>
                </a:moveTo>
                <a:lnTo>
                  <a:pt x="22741" y="611"/>
                </a:lnTo>
                <a:lnTo>
                  <a:pt x="23419" y="815"/>
                </a:lnTo>
                <a:lnTo>
                  <a:pt x="23963" y="1086"/>
                </a:lnTo>
                <a:lnTo>
                  <a:pt x="24438" y="1494"/>
                </a:lnTo>
                <a:lnTo>
                  <a:pt x="24845" y="2037"/>
                </a:lnTo>
                <a:lnTo>
                  <a:pt x="25184" y="2580"/>
                </a:lnTo>
                <a:lnTo>
                  <a:pt x="25388" y="3191"/>
                </a:lnTo>
                <a:lnTo>
                  <a:pt x="25456" y="3870"/>
                </a:lnTo>
                <a:lnTo>
                  <a:pt x="25456" y="50776"/>
                </a:lnTo>
                <a:lnTo>
                  <a:pt x="25388" y="51454"/>
                </a:lnTo>
                <a:lnTo>
                  <a:pt x="25184" y="52065"/>
                </a:lnTo>
                <a:lnTo>
                  <a:pt x="24845" y="52676"/>
                </a:lnTo>
                <a:lnTo>
                  <a:pt x="24438" y="53151"/>
                </a:lnTo>
                <a:lnTo>
                  <a:pt x="23963" y="53559"/>
                </a:lnTo>
                <a:lnTo>
                  <a:pt x="23419" y="53898"/>
                </a:lnTo>
                <a:lnTo>
                  <a:pt x="22741" y="54102"/>
                </a:lnTo>
                <a:lnTo>
                  <a:pt x="22062" y="54170"/>
                </a:lnTo>
                <a:lnTo>
                  <a:pt x="3938" y="54170"/>
                </a:lnTo>
                <a:lnTo>
                  <a:pt x="3259" y="54102"/>
                </a:lnTo>
                <a:lnTo>
                  <a:pt x="2580" y="53898"/>
                </a:lnTo>
                <a:lnTo>
                  <a:pt x="2037" y="53559"/>
                </a:lnTo>
                <a:lnTo>
                  <a:pt x="1562" y="53151"/>
                </a:lnTo>
                <a:lnTo>
                  <a:pt x="1154" y="52676"/>
                </a:lnTo>
                <a:lnTo>
                  <a:pt x="815" y="52065"/>
                </a:lnTo>
                <a:lnTo>
                  <a:pt x="611" y="51454"/>
                </a:lnTo>
                <a:lnTo>
                  <a:pt x="543" y="50776"/>
                </a:lnTo>
                <a:lnTo>
                  <a:pt x="543" y="3870"/>
                </a:lnTo>
                <a:lnTo>
                  <a:pt x="611" y="3191"/>
                </a:lnTo>
                <a:lnTo>
                  <a:pt x="815" y="2580"/>
                </a:lnTo>
                <a:lnTo>
                  <a:pt x="1154" y="2037"/>
                </a:lnTo>
                <a:lnTo>
                  <a:pt x="1562" y="1494"/>
                </a:lnTo>
                <a:lnTo>
                  <a:pt x="2037" y="1086"/>
                </a:lnTo>
                <a:lnTo>
                  <a:pt x="2580" y="815"/>
                </a:lnTo>
                <a:lnTo>
                  <a:pt x="3259" y="611"/>
                </a:lnTo>
                <a:lnTo>
                  <a:pt x="3938" y="543"/>
                </a:lnTo>
                <a:close/>
                <a:moveTo>
                  <a:pt x="3938" y="0"/>
                </a:moveTo>
                <a:lnTo>
                  <a:pt x="3123" y="68"/>
                </a:lnTo>
                <a:lnTo>
                  <a:pt x="2444" y="272"/>
                </a:lnTo>
                <a:lnTo>
                  <a:pt x="1765" y="611"/>
                </a:lnTo>
                <a:lnTo>
                  <a:pt x="1154" y="1154"/>
                </a:lnTo>
                <a:lnTo>
                  <a:pt x="679" y="1697"/>
                </a:lnTo>
                <a:lnTo>
                  <a:pt x="272" y="2376"/>
                </a:lnTo>
                <a:lnTo>
                  <a:pt x="68" y="3123"/>
                </a:lnTo>
                <a:lnTo>
                  <a:pt x="0" y="3870"/>
                </a:lnTo>
                <a:lnTo>
                  <a:pt x="0" y="50776"/>
                </a:lnTo>
                <a:lnTo>
                  <a:pt x="68" y="51522"/>
                </a:lnTo>
                <a:lnTo>
                  <a:pt x="272" y="52269"/>
                </a:lnTo>
                <a:lnTo>
                  <a:pt x="679" y="52948"/>
                </a:lnTo>
                <a:lnTo>
                  <a:pt x="1154" y="53559"/>
                </a:lnTo>
                <a:lnTo>
                  <a:pt x="1765" y="54034"/>
                </a:lnTo>
                <a:lnTo>
                  <a:pt x="2444" y="54373"/>
                </a:lnTo>
                <a:lnTo>
                  <a:pt x="3123" y="54645"/>
                </a:lnTo>
                <a:lnTo>
                  <a:pt x="3938" y="54713"/>
                </a:lnTo>
                <a:lnTo>
                  <a:pt x="22062" y="54713"/>
                </a:lnTo>
                <a:lnTo>
                  <a:pt x="22876" y="54645"/>
                </a:lnTo>
                <a:lnTo>
                  <a:pt x="23555" y="54373"/>
                </a:lnTo>
                <a:lnTo>
                  <a:pt x="24234" y="54034"/>
                </a:lnTo>
                <a:lnTo>
                  <a:pt x="24845" y="53559"/>
                </a:lnTo>
                <a:lnTo>
                  <a:pt x="25320" y="52948"/>
                </a:lnTo>
                <a:lnTo>
                  <a:pt x="25727" y="52269"/>
                </a:lnTo>
                <a:lnTo>
                  <a:pt x="25931" y="51522"/>
                </a:lnTo>
                <a:lnTo>
                  <a:pt x="25999" y="50776"/>
                </a:lnTo>
                <a:lnTo>
                  <a:pt x="25999" y="3870"/>
                </a:lnTo>
                <a:lnTo>
                  <a:pt x="25931" y="3123"/>
                </a:lnTo>
                <a:lnTo>
                  <a:pt x="25727" y="2376"/>
                </a:lnTo>
                <a:lnTo>
                  <a:pt x="25320" y="1697"/>
                </a:lnTo>
                <a:lnTo>
                  <a:pt x="24845" y="1154"/>
                </a:lnTo>
                <a:lnTo>
                  <a:pt x="24234" y="611"/>
                </a:lnTo>
                <a:lnTo>
                  <a:pt x="23555" y="272"/>
                </a:lnTo>
                <a:lnTo>
                  <a:pt x="22876" y="68"/>
                </a:lnTo>
                <a:lnTo>
                  <a:pt x="22062" y="0"/>
                </a:lnTo>
                <a:close/>
              </a:path>
            </a:pathLst>
          </a:custGeom>
          <a:solidFill>
            <a:srgbClr val="3A525F"/>
          </a:solidFill>
          <a:ln w="19050" cap="flat" cmpd="sng">
            <a:solidFill>
              <a:srgbClr val="FFFFFF"/>
            </a:solidFill>
            <a:prstDash val="solid"/>
            <a:round/>
            <a:headEnd type="none" w="sm" len="sm"/>
            <a:tailEnd type="none" w="sm" len="sm"/>
          </a:ln>
        </p:spPr>
        <p:txBody>
          <a:bodyPr spcFirstLastPara="1" wrap="square" lIns="243750" tIns="243750" rIns="243750" bIns="243750" anchor="ctr" anchorCtr="0">
            <a:noAutofit/>
          </a:bodyPr>
          <a:lstStyle/>
          <a:p>
            <a:pPr marL="0" lvl="0" indent="0">
              <a:spcBef>
                <a:spcPts val="0"/>
              </a:spcBef>
              <a:spcAft>
                <a:spcPts val="0"/>
              </a:spcAft>
              <a:buNone/>
            </a:pPr>
            <a:endParaRPr/>
          </a:p>
        </p:txBody>
      </p:sp>
      <p:sp>
        <p:nvSpPr>
          <p:cNvPr id="486" name="Shape 486"/>
          <p:cNvSpPr/>
          <p:nvPr/>
        </p:nvSpPr>
        <p:spPr>
          <a:xfrm>
            <a:off x="6700169" y="2828434"/>
            <a:ext cx="3262500" cy="5772900"/>
          </a:xfrm>
          <a:prstGeom prst="rect">
            <a:avLst/>
          </a:prstGeom>
          <a:solidFill>
            <a:srgbClr val="F9FCFF"/>
          </a:solidFill>
          <a:ln>
            <a:noFill/>
          </a:ln>
        </p:spPr>
        <p:txBody>
          <a:bodyPr spcFirstLastPara="1" wrap="square" lIns="243750" tIns="243750" rIns="243750" bIns="243750" anchor="ctr" anchorCtr="0">
            <a:noAutofit/>
          </a:bodyPr>
          <a:lstStyle/>
          <a:p>
            <a:pPr marL="0" lvl="0" indent="0" algn="l" rtl="0">
              <a:spcBef>
                <a:spcPts val="0"/>
              </a:spcBef>
              <a:spcAft>
                <a:spcPts val="0"/>
              </a:spcAft>
              <a:buNone/>
            </a:pPr>
            <a:endParaRPr sz="2700">
              <a:solidFill>
                <a:srgbClr val="980000"/>
              </a:solidFill>
              <a:latin typeface="Nunito Sans"/>
              <a:ea typeface="Nunito Sans"/>
              <a:cs typeface="Nunito Sans"/>
              <a:sym typeface="Nunito Sans"/>
            </a:endParaRPr>
          </a:p>
        </p:txBody>
      </p:sp>
      <p:sp>
        <p:nvSpPr>
          <p:cNvPr id="487" name="Shape 487"/>
          <p:cNvSpPr/>
          <p:nvPr/>
        </p:nvSpPr>
        <p:spPr>
          <a:xfrm>
            <a:off x="11168893" y="874867"/>
            <a:ext cx="12374051" cy="9635294"/>
          </a:xfrm>
          <a:custGeom>
            <a:avLst/>
            <a:gdLst/>
            <a:ahLst/>
            <a:cxnLst/>
            <a:rect l="0" t="0" r="0" b="0"/>
            <a:pathLst>
              <a:path w="143434" h="111665" extrusionOk="0">
                <a:moveTo>
                  <a:pt x="71751" y="2308"/>
                </a:moveTo>
                <a:lnTo>
                  <a:pt x="71887" y="2376"/>
                </a:lnTo>
                <a:lnTo>
                  <a:pt x="72091" y="2444"/>
                </a:lnTo>
                <a:lnTo>
                  <a:pt x="72159" y="2647"/>
                </a:lnTo>
                <a:lnTo>
                  <a:pt x="72226" y="2783"/>
                </a:lnTo>
                <a:lnTo>
                  <a:pt x="72159" y="2987"/>
                </a:lnTo>
                <a:lnTo>
                  <a:pt x="72091" y="3190"/>
                </a:lnTo>
                <a:lnTo>
                  <a:pt x="71887" y="3258"/>
                </a:lnTo>
                <a:lnTo>
                  <a:pt x="71751" y="3326"/>
                </a:lnTo>
                <a:lnTo>
                  <a:pt x="71548" y="3258"/>
                </a:lnTo>
                <a:lnTo>
                  <a:pt x="71344" y="3190"/>
                </a:lnTo>
                <a:lnTo>
                  <a:pt x="71276" y="2987"/>
                </a:lnTo>
                <a:lnTo>
                  <a:pt x="71208" y="2783"/>
                </a:lnTo>
                <a:lnTo>
                  <a:pt x="71276" y="2647"/>
                </a:lnTo>
                <a:lnTo>
                  <a:pt x="71344" y="2444"/>
                </a:lnTo>
                <a:lnTo>
                  <a:pt x="71548" y="2376"/>
                </a:lnTo>
                <a:lnTo>
                  <a:pt x="71751" y="2308"/>
                </a:lnTo>
                <a:close/>
                <a:moveTo>
                  <a:pt x="137528" y="5906"/>
                </a:moveTo>
                <a:lnTo>
                  <a:pt x="137596" y="5974"/>
                </a:lnTo>
                <a:lnTo>
                  <a:pt x="137596" y="89604"/>
                </a:lnTo>
                <a:lnTo>
                  <a:pt x="5906" y="89604"/>
                </a:lnTo>
                <a:lnTo>
                  <a:pt x="5906" y="5974"/>
                </a:lnTo>
                <a:lnTo>
                  <a:pt x="5906" y="5906"/>
                </a:lnTo>
                <a:close/>
                <a:moveTo>
                  <a:pt x="3530" y="0"/>
                </a:moveTo>
                <a:lnTo>
                  <a:pt x="3191" y="68"/>
                </a:lnTo>
                <a:lnTo>
                  <a:pt x="2444" y="339"/>
                </a:lnTo>
                <a:lnTo>
                  <a:pt x="1766" y="679"/>
                </a:lnTo>
                <a:lnTo>
                  <a:pt x="1155" y="1154"/>
                </a:lnTo>
                <a:lnTo>
                  <a:pt x="679" y="1765"/>
                </a:lnTo>
                <a:lnTo>
                  <a:pt x="272" y="2444"/>
                </a:lnTo>
                <a:lnTo>
                  <a:pt x="69" y="3190"/>
                </a:lnTo>
                <a:lnTo>
                  <a:pt x="1" y="3598"/>
                </a:lnTo>
                <a:lnTo>
                  <a:pt x="1" y="4005"/>
                </a:lnTo>
                <a:lnTo>
                  <a:pt x="1" y="91572"/>
                </a:lnTo>
                <a:lnTo>
                  <a:pt x="1" y="91979"/>
                </a:lnTo>
                <a:lnTo>
                  <a:pt x="69" y="92319"/>
                </a:lnTo>
                <a:lnTo>
                  <a:pt x="272" y="93065"/>
                </a:lnTo>
                <a:lnTo>
                  <a:pt x="679" y="93744"/>
                </a:lnTo>
                <a:lnTo>
                  <a:pt x="1155" y="94355"/>
                </a:lnTo>
                <a:lnTo>
                  <a:pt x="1766" y="94830"/>
                </a:lnTo>
                <a:lnTo>
                  <a:pt x="2444" y="95238"/>
                </a:lnTo>
                <a:lnTo>
                  <a:pt x="3191" y="95441"/>
                </a:lnTo>
                <a:lnTo>
                  <a:pt x="3530" y="95509"/>
                </a:lnTo>
                <a:lnTo>
                  <a:pt x="139904" y="95509"/>
                </a:lnTo>
                <a:lnTo>
                  <a:pt x="140311" y="95441"/>
                </a:lnTo>
                <a:lnTo>
                  <a:pt x="141058" y="95238"/>
                </a:lnTo>
                <a:lnTo>
                  <a:pt x="141737" y="94830"/>
                </a:lnTo>
                <a:lnTo>
                  <a:pt x="142280" y="94355"/>
                </a:lnTo>
                <a:lnTo>
                  <a:pt x="142755" y="93744"/>
                </a:lnTo>
                <a:lnTo>
                  <a:pt x="143162" y="93065"/>
                </a:lnTo>
                <a:lnTo>
                  <a:pt x="143366" y="92319"/>
                </a:lnTo>
                <a:lnTo>
                  <a:pt x="143434" y="91979"/>
                </a:lnTo>
                <a:lnTo>
                  <a:pt x="143434" y="91572"/>
                </a:lnTo>
                <a:lnTo>
                  <a:pt x="143434" y="4005"/>
                </a:lnTo>
                <a:lnTo>
                  <a:pt x="143434" y="3598"/>
                </a:lnTo>
                <a:lnTo>
                  <a:pt x="143366" y="3190"/>
                </a:lnTo>
                <a:lnTo>
                  <a:pt x="143162" y="2444"/>
                </a:lnTo>
                <a:lnTo>
                  <a:pt x="142755" y="1765"/>
                </a:lnTo>
                <a:lnTo>
                  <a:pt x="142280" y="1154"/>
                </a:lnTo>
                <a:lnTo>
                  <a:pt x="141737" y="679"/>
                </a:lnTo>
                <a:lnTo>
                  <a:pt x="141058" y="339"/>
                </a:lnTo>
                <a:lnTo>
                  <a:pt x="140311" y="68"/>
                </a:lnTo>
                <a:lnTo>
                  <a:pt x="139904" y="0"/>
                </a:lnTo>
                <a:close/>
                <a:moveTo>
                  <a:pt x="55324" y="95713"/>
                </a:moveTo>
                <a:lnTo>
                  <a:pt x="55052" y="98971"/>
                </a:lnTo>
                <a:lnTo>
                  <a:pt x="54713" y="102297"/>
                </a:lnTo>
                <a:lnTo>
                  <a:pt x="54374" y="105284"/>
                </a:lnTo>
                <a:lnTo>
                  <a:pt x="53966" y="107388"/>
                </a:lnTo>
                <a:lnTo>
                  <a:pt x="53763" y="108203"/>
                </a:lnTo>
                <a:lnTo>
                  <a:pt x="53627" y="108746"/>
                </a:lnTo>
                <a:lnTo>
                  <a:pt x="53423" y="109153"/>
                </a:lnTo>
                <a:lnTo>
                  <a:pt x="53220" y="109357"/>
                </a:lnTo>
                <a:lnTo>
                  <a:pt x="52677" y="109493"/>
                </a:lnTo>
                <a:lnTo>
                  <a:pt x="51794" y="109696"/>
                </a:lnTo>
                <a:lnTo>
                  <a:pt x="49690" y="110036"/>
                </a:lnTo>
                <a:lnTo>
                  <a:pt x="48061" y="110307"/>
                </a:lnTo>
                <a:lnTo>
                  <a:pt x="47450" y="110443"/>
                </a:lnTo>
                <a:lnTo>
                  <a:pt x="47110" y="110511"/>
                </a:lnTo>
                <a:lnTo>
                  <a:pt x="47042" y="110579"/>
                </a:lnTo>
                <a:lnTo>
                  <a:pt x="47042" y="110783"/>
                </a:lnTo>
                <a:lnTo>
                  <a:pt x="47110" y="110850"/>
                </a:lnTo>
                <a:lnTo>
                  <a:pt x="47585" y="110918"/>
                </a:lnTo>
                <a:lnTo>
                  <a:pt x="48400" y="110986"/>
                </a:lnTo>
                <a:lnTo>
                  <a:pt x="51387" y="111054"/>
                </a:lnTo>
                <a:lnTo>
                  <a:pt x="56071" y="111122"/>
                </a:lnTo>
                <a:lnTo>
                  <a:pt x="87092" y="111122"/>
                </a:lnTo>
                <a:lnTo>
                  <a:pt x="91708" y="111054"/>
                </a:lnTo>
                <a:lnTo>
                  <a:pt x="94695" y="110986"/>
                </a:lnTo>
                <a:lnTo>
                  <a:pt x="95578" y="110918"/>
                </a:lnTo>
                <a:lnTo>
                  <a:pt x="96053" y="110850"/>
                </a:lnTo>
                <a:lnTo>
                  <a:pt x="96121" y="110783"/>
                </a:lnTo>
                <a:lnTo>
                  <a:pt x="96121" y="110579"/>
                </a:lnTo>
                <a:lnTo>
                  <a:pt x="96053" y="110511"/>
                </a:lnTo>
                <a:lnTo>
                  <a:pt x="95713" y="110443"/>
                </a:lnTo>
                <a:lnTo>
                  <a:pt x="95102" y="110307"/>
                </a:lnTo>
                <a:lnTo>
                  <a:pt x="93473" y="110036"/>
                </a:lnTo>
                <a:lnTo>
                  <a:pt x="91369" y="109696"/>
                </a:lnTo>
                <a:lnTo>
                  <a:pt x="90487" y="109493"/>
                </a:lnTo>
                <a:lnTo>
                  <a:pt x="89943" y="109357"/>
                </a:lnTo>
                <a:lnTo>
                  <a:pt x="89740" y="109153"/>
                </a:lnTo>
                <a:lnTo>
                  <a:pt x="89536" y="108746"/>
                </a:lnTo>
                <a:lnTo>
                  <a:pt x="89333" y="108203"/>
                </a:lnTo>
                <a:lnTo>
                  <a:pt x="89197" y="107388"/>
                </a:lnTo>
                <a:lnTo>
                  <a:pt x="88789" y="105284"/>
                </a:lnTo>
                <a:lnTo>
                  <a:pt x="88382" y="102297"/>
                </a:lnTo>
                <a:lnTo>
                  <a:pt x="88043" y="98971"/>
                </a:lnTo>
                <a:lnTo>
                  <a:pt x="87839" y="95713"/>
                </a:lnTo>
                <a:close/>
                <a:moveTo>
                  <a:pt x="47450" y="111054"/>
                </a:moveTo>
                <a:lnTo>
                  <a:pt x="47450" y="111122"/>
                </a:lnTo>
                <a:lnTo>
                  <a:pt x="47450" y="111393"/>
                </a:lnTo>
                <a:lnTo>
                  <a:pt x="47518" y="111461"/>
                </a:lnTo>
                <a:lnTo>
                  <a:pt x="48807" y="111529"/>
                </a:lnTo>
                <a:lnTo>
                  <a:pt x="52473" y="111597"/>
                </a:lnTo>
                <a:lnTo>
                  <a:pt x="62384" y="111665"/>
                </a:lnTo>
                <a:lnTo>
                  <a:pt x="80779" y="111665"/>
                </a:lnTo>
                <a:lnTo>
                  <a:pt x="90622" y="111597"/>
                </a:lnTo>
                <a:lnTo>
                  <a:pt x="94356" y="111529"/>
                </a:lnTo>
                <a:lnTo>
                  <a:pt x="95646" y="111461"/>
                </a:lnTo>
                <a:lnTo>
                  <a:pt x="95713" y="111393"/>
                </a:lnTo>
                <a:lnTo>
                  <a:pt x="95713" y="111122"/>
                </a:lnTo>
                <a:lnTo>
                  <a:pt x="95646" y="111054"/>
                </a:lnTo>
                <a:lnTo>
                  <a:pt x="94084" y="111122"/>
                </a:lnTo>
                <a:lnTo>
                  <a:pt x="91233" y="111190"/>
                </a:lnTo>
                <a:lnTo>
                  <a:pt x="80847" y="111258"/>
                </a:lnTo>
                <a:lnTo>
                  <a:pt x="62316" y="111258"/>
                </a:lnTo>
                <a:lnTo>
                  <a:pt x="51930" y="111190"/>
                </a:lnTo>
                <a:lnTo>
                  <a:pt x="49079" y="111122"/>
                </a:lnTo>
                <a:lnTo>
                  <a:pt x="47518" y="111054"/>
                </a:lnTo>
                <a:close/>
              </a:path>
            </a:pathLst>
          </a:custGeom>
          <a:solidFill>
            <a:srgbClr val="3A525F"/>
          </a:solidFill>
          <a:ln w="19050" cap="flat" cmpd="sng">
            <a:solidFill>
              <a:srgbClr val="FFFFFF"/>
            </a:solidFill>
            <a:prstDash val="solid"/>
            <a:round/>
            <a:headEnd type="none" w="sm" len="sm"/>
            <a:tailEnd type="none" w="sm" len="sm"/>
          </a:ln>
        </p:spPr>
        <p:txBody>
          <a:bodyPr spcFirstLastPara="1" wrap="square" lIns="243750" tIns="243750" rIns="243750" bIns="243750" anchor="ctr" anchorCtr="0">
            <a:noAutofit/>
          </a:bodyPr>
          <a:lstStyle/>
          <a:p>
            <a:pPr marL="0" lvl="0" indent="0">
              <a:spcBef>
                <a:spcPts val="0"/>
              </a:spcBef>
              <a:spcAft>
                <a:spcPts val="0"/>
              </a:spcAft>
              <a:buNone/>
            </a:pPr>
            <a:endParaRPr/>
          </a:p>
        </p:txBody>
      </p:sp>
      <p:sp>
        <p:nvSpPr>
          <p:cNvPr id="488" name="Shape 488"/>
          <p:cNvSpPr/>
          <p:nvPr/>
        </p:nvSpPr>
        <p:spPr>
          <a:xfrm>
            <a:off x="11686692" y="1386561"/>
            <a:ext cx="11338500" cy="7242300"/>
          </a:xfrm>
          <a:prstGeom prst="rect">
            <a:avLst/>
          </a:prstGeom>
          <a:solidFill>
            <a:srgbClr val="F9FCFF"/>
          </a:solidFill>
          <a:ln>
            <a:noFill/>
          </a:ln>
        </p:spPr>
        <p:txBody>
          <a:bodyPr spcFirstLastPara="1" wrap="square" lIns="243750" tIns="243750" rIns="243750" bIns="243750" anchor="ctr" anchorCtr="0">
            <a:noAutofit/>
          </a:bodyPr>
          <a:lstStyle/>
          <a:p>
            <a:pPr marL="0" lvl="0" indent="0" algn="ctr" rtl="0">
              <a:spcBef>
                <a:spcPts val="0"/>
              </a:spcBef>
              <a:spcAft>
                <a:spcPts val="0"/>
              </a:spcAft>
              <a:buNone/>
            </a:pPr>
            <a:endParaRPr sz="2700">
              <a:solidFill>
                <a:srgbClr val="980000"/>
              </a:solidFill>
              <a:latin typeface="Nunito Sans"/>
              <a:ea typeface="Nunito Sans"/>
              <a:cs typeface="Nunito Sans"/>
              <a:sym typeface="Nunito Sans"/>
            </a:endParaRPr>
          </a:p>
        </p:txBody>
      </p:sp>
      <p:sp>
        <p:nvSpPr>
          <p:cNvPr id="489" name="Shape 489"/>
          <p:cNvSpPr txBox="1">
            <a:spLocks noGrp="1"/>
          </p:cNvSpPr>
          <p:nvPr>
            <p:ph type="subTitle" idx="1"/>
          </p:nvPr>
        </p:nvSpPr>
        <p:spPr>
          <a:xfrm>
            <a:off x="1099847" y="11527200"/>
            <a:ext cx="22443900" cy="678300"/>
          </a:xfrm>
          <a:prstGeom prst="rect">
            <a:avLst/>
          </a:prstGeom>
        </p:spPr>
        <p:txBody>
          <a:bodyPr spcFirstLastPara="1" wrap="square" lIns="243750" tIns="243750" rIns="243750" bIns="243750" anchor="ctr" anchorCtr="0"/>
          <a:lstStyle>
            <a:lvl1pPr lvl="0" rtl="0">
              <a:lnSpc>
                <a:spcPct val="100000"/>
              </a:lnSpc>
              <a:spcBef>
                <a:spcPts val="0"/>
              </a:spcBef>
              <a:spcAft>
                <a:spcPts val="0"/>
              </a:spcAft>
              <a:buClr>
                <a:srgbClr val="FFFFFF"/>
              </a:buClr>
              <a:buSzPts val="4000"/>
              <a:buFont typeface="Open Sans SemiBold"/>
              <a:buNone/>
              <a:defRPr sz="4000">
                <a:solidFill>
                  <a:srgbClr val="FFFFFF"/>
                </a:solidFill>
                <a:latin typeface="Open Sans SemiBold"/>
                <a:ea typeface="Open Sans SemiBold"/>
                <a:cs typeface="Open Sans SemiBold"/>
                <a:sym typeface="Open Sans SemiBold"/>
              </a:defRPr>
            </a:lvl1pPr>
            <a:lvl2pPr lvl="1" algn="ctr" rtl="0">
              <a:lnSpc>
                <a:spcPct val="100000"/>
              </a:lnSpc>
              <a:spcBef>
                <a:spcPts val="0"/>
              </a:spcBef>
              <a:spcAft>
                <a:spcPts val="0"/>
              </a:spcAft>
              <a:buSzPts val="5600"/>
              <a:buNone/>
              <a:defRPr sz="5600"/>
            </a:lvl2pPr>
            <a:lvl3pPr lvl="2" algn="ctr" rtl="0">
              <a:lnSpc>
                <a:spcPct val="100000"/>
              </a:lnSpc>
              <a:spcBef>
                <a:spcPts val="0"/>
              </a:spcBef>
              <a:spcAft>
                <a:spcPts val="0"/>
              </a:spcAft>
              <a:buSzPts val="5600"/>
              <a:buNone/>
              <a:defRPr sz="5600"/>
            </a:lvl3pPr>
            <a:lvl4pPr lvl="3" algn="ctr" rtl="0">
              <a:lnSpc>
                <a:spcPct val="100000"/>
              </a:lnSpc>
              <a:spcBef>
                <a:spcPts val="0"/>
              </a:spcBef>
              <a:spcAft>
                <a:spcPts val="0"/>
              </a:spcAft>
              <a:buSzPts val="5600"/>
              <a:buNone/>
              <a:defRPr sz="5600"/>
            </a:lvl4pPr>
            <a:lvl5pPr lvl="4" algn="ctr" rtl="0">
              <a:lnSpc>
                <a:spcPct val="100000"/>
              </a:lnSpc>
              <a:spcBef>
                <a:spcPts val="0"/>
              </a:spcBef>
              <a:spcAft>
                <a:spcPts val="0"/>
              </a:spcAft>
              <a:buSzPts val="5600"/>
              <a:buNone/>
              <a:defRPr sz="5600"/>
            </a:lvl5pPr>
            <a:lvl6pPr lvl="5" algn="ctr" rtl="0">
              <a:lnSpc>
                <a:spcPct val="100000"/>
              </a:lnSpc>
              <a:spcBef>
                <a:spcPts val="0"/>
              </a:spcBef>
              <a:spcAft>
                <a:spcPts val="0"/>
              </a:spcAft>
              <a:buSzPts val="5600"/>
              <a:buNone/>
              <a:defRPr sz="5600"/>
            </a:lvl6pPr>
            <a:lvl7pPr lvl="6" algn="ctr" rtl="0">
              <a:lnSpc>
                <a:spcPct val="100000"/>
              </a:lnSpc>
              <a:spcBef>
                <a:spcPts val="0"/>
              </a:spcBef>
              <a:spcAft>
                <a:spcPts val="0"/>
              </a:spcAft>
              <a:buSzPts val="5600"/>
              <a:buNone/>
              <a:defRPr sz="5600"/>
            </a:lvl7pPr>
            <a:lvl8pPr lvl="7" algn="ctr" rtl="0">
              <a:lnSpc>
                <a:spcPct val="100000"/>
              </a:lnSpc>
              <a:spcBef>
                <a:spcPts val="0"/>
              </a:spcBef>
              <a:spcAft>
                <a:spcPts val="0"/>
              </a:spcAft>
              <a:buSzPts val="5600"/>
              <a:buNone/>
              <a:defRPr sz="5600"/>
            </a:lvl8pPr>
            <a:lvl9pPr lvl="8" algn="ctr" rtl="0">
              <a:lnSpc>
                <a:spcPct val="100000"/>
              </a:lnSpc>
              <a:spcBef>
                <a:spcPts val="0"/>
              </a:spcBef>
              <a:spcAft>
                <a:spcPts val="0"/>
              </a:spcAft>
              <a:buSzPts val="5600"/>
              <a:buNone/>
              <a:defRPr sz="5600"/>
            </a:lvl9pPr>
          </a:lstStyle>
          <a:p>
            <a:endParaRPr/>
          </a:p>
        </p:txBody>
      </p:sp>
      <p:pic>
        <p:nvPicPr>
          <p:cNvPr id="490" name="Shape 490"/>
          <p:cNvPicPr preferRelativeResize="0"/>
          <p:nvPr/>
        </p:nvPicPr>
        <p:blipFill>
          <a:blip r:embed="rId2">
            <a:alphaModFix/>
          </a:blip>
          <a:stretch>
            <a:fillRect/>
          </a:stretch>
        </p:blipFill>
        <p:spPr>
          <a:xfrm>
            <a:off x="21075444" y="12635267"/>
            <a:ext cx="2925309" cy="678158"/>
          </a:xfrm>
          <a:prstGeom prst="rect">
            <a:avLst/>
          </a:prstGeom>
          <a:noFill/>
          <a:ln>
            <a:noFill/>
          </a:ln>
        </p:spPr>
      </p:pic>
    </p:spTree>
  </p:cSld>
  <p:clrMapOvr>
    <a:masterClrMapping/>
  </p:clrMapOvr>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subtitle and half page for copy or images">
  <p:cSld name="SECTION_TITLE_AND_DESCRIPTION">
    <p:bg>
      <p:bgPr>
        <a:solidFill>
          <a:srgbClr val="3A525F"/>
        </a:solidFill>
        <a:effectLst/>
      </p:bgPr>
    </p:bg>
    <p:spTree>
      <p:nvGrpSpPr>
        <p:cNvPr id="1" name="Shape 491"/>
        <p:cNvGrpSpPr/>
        <p:nvPr/>
      </p:nvGrpSpPr>
      <p:grpSpPr>
        <a:xfrm>
          <a:off x="0" y="0"/>
          <a:ext cx="0" cy="0"/>
          <a:chOff x="0" y="0"/>
          <a:chExt cx="0" cy="0"/>
        </a:xfrm>
      </p:grpSpPr>
      <p:sp>
        <p:nvSpPr>
          <p:cNvPr id="492" name="Shape 492"/>
          <p:cNvSpPr/>
          <p:nvPr/>
        </p:nvSpPr>
        <p:spPr>
          <a:xfrm>
            <a:off x="0" y="0"/>
            <a:ext cx="12200700" cy="13740000"/>
          </a:xfrm>
          <a:prstGeom prst="rect">
            <a:avLst/>
          </a:prstGeom>
          <a:solidFill>
            <a:srgbClr val="F9FCFF"/>
          </a:solidFill>
          <a:ln>
            <a:noFill/>
          </a:ln>
        </p:spPr>
        <p:txBody>
          <a:bodyPr spcFirstLastPara="1" wrap="square" lIns="243750" tIns="243750" rIns="243750" bIns="243750" anchor="ctr" anchorCtr="0">
            <a:noAutofit/>
          </a:bodyPr>
          <a:lstStyle/>
          <a:p>
            <a:pPr marL="0" lvl="0" indent="0" rtl="0">
              <a:spcBef>
                <a:spcPts val="0"/>
              </a:spcBef>
              <a:spcAft>
                <a:spcPts val="0"/>
              </a:spcAft>
              <a:buNone/>
            </a:pPr>
            <a:endParaRPr sz="3700">
              <a:solidFill>
                <a:srgbClr val="F9FCFF"/>
              </a:solidFill>
            </a:endParaRPr>
          </a:p>
        </p:txBody>
      </p:sp>
      <p:sp>
        <p:nvSpPr>
          <p:cNvPr id="493" name="Shape 493"/>
          <p:cNvSpPr txBox="1">
            <a:spLocks noGrp="1"/>
          </p:cNvSpPr>
          <p:nvPr>
            <p:ph type="title"/>
          </p:nvPr>
        </p:nvSpPr>
        <p:spPr>
          <a:xfrm>
            <a:off x="707816" y="3288467"/>
            <a:ext cx="10784400" cy="3952800"/>
          </a:xfrm>
          <a:prstGeom prst="rect">
            <a:avLst/>
          </a:prstGeom>
        </p:spPr>
        <p:txBody>
          <a:bodyPr spcFirstLastPara="1" wrap="square" lIns="243750" tIns="243750" rIns="243750" bIns="243750" anchor="b" anchorCtr="0"/>
          <a:lstStyle>
            <a:lvl1pPr lvl="0" rtl="0">
              <a:spcBef>
                <a:spcPts val="0"/>
              </a:spcBef>
              <a:spcAft>
                <a:spcPts val="0"/>
              </a:spcAft>
              <a:buClr>
                <a:srgbClr val="3A525F"/>
              </a:buClr>
              <a:buSzPts val="9600"/>
              <a:buFont typeface="Open Sans Light"/>
              <a:buNone/>
              <a:defRPr sz="9600">
                <a:solidFill>
                  <a:srgbClr val="3A525F"/>
                </a:solidFill>
                <a:latin typeface="Open Sans Light"/>
                <a:ea typeface="Open Sans Light"/>
                <a:cs typeface="Open Sans Light"/>
                <a:sym typeface="Open Sans Light"/>
              </a:defRPr>
            </a:lvl1pPr>
            <a:lvl2pPr lvl="1" algn="ctr" rtl="0">
              <a:spcBef>
                <a:spcPts val="0"/>
              </a:spcBef>
              <a:spcAft>
                <a:spcPts val="0"/>
              </a:spcAft>
              <a:buClr>
                <a:srgbClr val="3A525F"/>
              </a:buClr>
              <a:buSzPts val="11200"/>
              <a:buNone/>
              <a:defRPr sz="11200">
                <a:solidFill>
                  <a:srgbClr val="3A525F"/>
                </a:solidFill>
              </a:defRPr>
            </a:lvl2pPr>
            <a:lvl3pPr lvl="2" algn="ctr" rtl="0">
              <a:spcBef>
                <a:spcPts val="0"/>
              </a:spcBef>
              <a:spcAft>
                <a:spcPts val="0"/>
              </a:spcAft>
              <a:buClr>
                <a:srgbClr val="3A525F"/>
              </a:buClr>
              <a:buSzPts val="11200"/>
              <a:buNone/>
              <a:defRPr sz="11200">
                <a:solidFill>
                  <a:srgbClr val="3A525F"/>
                </a:solidFill>
              </a:defRPr>
            </a:lvl3pPr>
            <a:lvl4pPr lvl="3" algn="ctr" rtl="0">
              <a:spcBef>
                <a:spcPts val="0"/>
              </a:spcBef>
              <a:spcAft>
                <a:spcPts val="0"/>
              </a:spcAft>
              <a:buClr>
                <a:srgbClr val="3A525F"/>
              </a:buClr>
              <a:buSzPts val="11200"/>
              <a:buNone/>
              <a:defRPr sz="11200">
                <a:solidFill>
                  <a:srgbClr val="3A525F"/>
                </a:solidFill>
              </a:defRPr>
            </a:lvl4pPr>
            <a:lvl5pPr lvl="4" algn="ctr" rtl="0">
              <a:spcBef>
                <a:spcPts val="0"/>
              </a:spcBef>
              <a:spcAft>
                <a:spcPts val="0"/>
              </a:spcAft>
              <a:buClr>
                <a:srgbClr val="3A525F"/>
              </a:buClr>
              <a:buSzPts val="11200"/>
              <a:buNone/>
              <a:defRPr sz="11200">
                <a:solidFill>
                  <a:srgbClr val="3A525F"/>
                </a:solidFill>
              </a:defRPr>
            </a:lvl5pPr>
            <a:lvl6pPr lvl="5" algn="ctr" rtl="0">
              <a:spcBef>
                <a:spcPts val="0"/>
              </a:spcBef>
              <a:spcAft>
                <a:spcPts val="0"/>
              </a:spcAft>
              <a:buClr>
                <a:srgbClr val="3A525F"/>
              </a:buClr>
              <a:buSzPts val="11200"/>
              <a:buNone/>
              <a:defRPr sz="11200">
                <a:solidFill>
                  <a:srgbClr val="3A525F"/>
                </a:solidFill>
              </a:defRPr>
            </a:lvl6pPr>
            <a:lvl7pPr lvl="6" algn="ctr" rtl="0">
              <a:spcBef>
                <a:spcPts val="0"/>
              </a:spcBef>
              <a:spcAft>
                <a:spcPts val="0"/>
              </a:spcAft>
              <a:buClr>
                <a:srgbClr val="3A525F"/>
              </a:buClr>
              <a:buSzPts val="11200"/>
              <a:buNone/>
              <a:defRPr sz="11200">
                <a:solidFill>
                  <a:srgbClr val="3A525F"/>
                </a:solidFill>
              </a:defRPr>
            </a:lvl7pPr>
            <a:lvl8pPr lvl="7" algn="ctr" rtl="0">
              <a:spcBef>
                <a:spcPts val="0"/>
              </a:spcBef>
              <a:spcAft>
                <a:spcPts val="0"/>
              </a:spcAft>
              <a:buClr>
                <a:srgbClr val="3A525F"/>
              </a:buClr>
              <a:buSzPts val="11200"/>
              <a:buNone/>
              <a:defRPr sz="11200">
                <a:solidFill>
                  <a:srgbClr val="3A525F"/>
                </a:solidFill>
              </a:defRPr>
            </a:lvl8pPr>
            <a:lvl9pPr lvl="8" algn="ctr" rtl="0">
              <a:spcBef>
                <a:spcPts val="0"/>
              </a:spcBef>
              <a:spcAft>
                <a:spcPts val="0"/>
              </a:spcAft>
              <a:buClr>
                <a:srgbClr val="3A525F"/>
              </a:buClr>
              <a:buSzPts val="11200"/>
              <a:buNone/>
              <a:defRPr sz="11200">
                <a:solidFill>
                  <a:srgbClr val="3A525F"/>
                </a:solidFill>
              </a:defRPr>
            </a:lvl9pPr>
          </a:lstStyle>
          <a:p>
            <a:endParaRPr/>
          </a:p>
        </p:txBody>
      </p:sp>
      <p:sp>
        <p:nvSpPr>
          <p:cNvPr id="494" name="Shape 494"/>
          <p:cNvSpPr txBox="1">
            <a:spLocks noGrp="1"/>
          </p:cNvSpPr>
          <p:nvPr>
            <p:ph type="subTitle" idx="1"/>
          </p:nvPr>
        </p:nvSpPr>
        <p:spPr>
          <a:xfrm>
            <a:off x="785195" y="7271667"/>
            <a:ext cx="10784400" cy="3293700"/>
          </a:xfrm>
          <a:prstGeom prst="rect">
            <a:avLst/>
          </a:prstGeom>
        </p:spPr>
        <p:txBody>
          <a:bodyPr spcFirstLastPara="1" wrap="square" lIns="243750" tIns="243750" rIns="243750" bIns="243750" anchor="t" anchorCtr="0"/>
          <a:lstStyle>
            <a:lvl1pPr lvl="0" rtl="0">
              <a:lnSpc>
                <a:spcPct val="100000"/>
              </a:lnSpc>
              <a:spcBef>
                <a:spcPts val="0"/>
              </a:spcBef>
              <a:spcAft>
                <a:spcPts val="0"/>
              </a:spcAft>
              <a:buClr>
                <a:srgbClr val="6F7070"/>
              </a:buClr>
              <a:buSzPts val="4000"/>
              <a:buFont typeface="Open Sans SemiBold"/>
              <a:buNone/>
              <a:defRPr sz="4000">
                <a:solidFill>
                  <a:srgbClr val="6F7070"/>
                </a:solidFill>
                <a:latin typeface="Open Sans SemiBold"/>
                <a:ea typeface="Open Sans SemiBold"/>
                <a:cs typeface="Open Sans SemiBold"/>
                <a:sym typeface="Open Sans SemiBold"/>
              </a:defRPr>
            </a:lvl1pPr>
            <a:lvl2pPr lvl="1" algn="ctr" rtl="0">
              <a:lnSpc>
                <a:spcPct val="100000"/>
              </a:lnSpc>
              <a:spcBef>
                <a:spcPts val="0"/>
              </a:spcBef>
              <a:spcAft>
                <a:spcPts val="0"/>
              </a:spcAft>
              <a:buClr>
                <a:srgbClr val="6F7070"/>
              </a:buClr>
              <a:buSzPts val="5600"/>
              <a:buNone/>
              <a:defRPr sz="5600">
                <a:solidFill>
                  <a:srgbClr val="6F7070"/>
                </a:solidFill>
              </a:defRPr>
            </a:lvl2pPr>
            <a:lvl3pPr lvl="2" algn="ctr" rtl="0">
              <a:lnSpc>
                <a:spcPct val="100000"/>
              </a:lnSpc>
              <a:spcBef>
                <a:spcPts val="0"/>
              </a:spcBef>
              <a:spcAft>
                <a:spcPts val="0"/>
              </a:spcAft>
              <a:buClr>
                <a:srgbClr val="6F7070"/>
              </a:buClr>
              <a:buSzPts val="5600"/>
              <a:buNone/>
              <a:defRPr sz="5600">
                <a:solidFill>
                  <a:srgbClr val="6F7070"/>
                </a:solidFill>
              </a:defRPr>
            </a:lvl3pPr>
            <a:lvl4pPr lvl="3" algn="ctr" rtl="0">
              <a:lnSpc>
                <a:spcPct val="100000"/>
              </a:lnSpc>
              <a:spcBef>
                <a:spcPts val="0"/>
              </a:spcBef>
              <a:spcAft>
                <a:spcPts val="0"/>
              </a:spcAft>
              <a:buClr>
                <a:srgbClr val="6F7070"/>
              </a:buClr>
              <a:buSzPts val="5600"/>
              <a:buNone/>
              <a:defRPr sz="5600">
                <a:solidFill>
                  <a:srgbClr val="6F7070"/>
                </a:solidFill>
              </a:defRPr>
            </a:lvl4pPr>
            <a:lvl5pPr lvl="4" algn="ctr" rtl="0">
              <a:lnSpc>
                <a:spcPct val="100000"/>
              </a:lnSpc>
              <a:spcBef>
                <a:spcPts val="0"/>
              </a:spcBef>
              <a:spcAft>
                <a:spcPts val="0"/>
              </a:spcAft>
              <a:buClr>
                <a:srgbClr val="6F7070"/>
              </a:buClr>
              <a:buSzPts val="5600"/>
              <a:buNone/>
              <a:defRPr sz="5600">
                <a:solidFill>
                  <a:srgbClr val="6F7070"/>
                </a:solidFill>
              </a:defRPr>
            </a:lvl5pPr>
            <a:lvl6pPr lvl="5" algn="ctr" rtl="0">
              <a:lnSpc>
                <a:spcPct val="100000"/>
              </a:lnSpc>
              <a:spcBef>
                <a:spcPts val="0"/>
              </a:spcBef>
              <a:spcAft>
                <a:spcPts val="0"/>
              </a:spcAft>
              <a:buClr>
                <a:srgbClr val="6F7070"/>
              </a:buClr>
              <a:buSzPts val="5600"/>
              <a:buNone/>
              <a:defRPr sz="5600">
                <a:solidFill>
                  <a:srgbClr val="6F7070"/>
                </a:solidFill>
              </a:defRPr>
            </a:lvl6pPr>
            <a:lvl7pPr lvl="6" algn="ctr" rtl="0">
              <a:lnSpc>
                <a:spcPct val="100000"/>
              </a:lnSpc>
              <a:spcBef>
                <a:spcPts val="0"/>
              </a:spcBef>
              <a:spcAft>
                <a:spcPts val="0"/>
              </a:spcAft>
              <a:buClr>
                <a:srgbClr val="6F7070"/>
              </a:buClr>
              <a:buSzPts val="5600"/>
              <a:buNone/>
              <a:defRPr sz="5600">
                <a:solidFill>
                  <a:srgbClr val="6F7070"/>
                </a:solidFill>
              </a:defRPr>
            </a:lvl7pPr>
            <a:lvl8pPr lvl="7" algn="ctr" rtl="0">
              <a:lnSpc>
                <a:spcPct val="100000"/>
              </a:lnSpc>
              <a:spcBef>
                <a:spcPts val="0"/>
              </a:spcBef>
              <a:spcAft>
                <a:spcPts val="0"/>
              </a:spcAft>
              <a:buClr>
                <a:srgbClr val="6F7070"/>
              </a:buClr>
              <a:buSzPts val="5600"/>
              <a:buNone/>
              <a:defRPr sz="5600">
                <a:solidFill>
                  <a:srgbClr val="6F7070"/>
                </a:solidFill>
              </a:defRPr>
            </a:lvl8pPr>
            <a:lvl9pPr lvl="8" algn="ctr" rtl="0">
              <a:lnSpc>
                <a:spcPct val="100000"/>
              </a:lnSpc>
              <a:spcBef>
                <a:spcPts val="0"/>
              </a:spcBef>
              <a:spcAft>
                <a:spcPts val="0"/>
              </a:spcAft>
              <a:buClr>
                <a:srgbClr val="6F7070"/>
              </a:buClr>
              <a:buSzPts val="5600"/>
              <a:buNone/>
              <a:defRPr sz="5600">
                <a:solidFill>
                  <a:srgbClr val="6F7070"/>
                </a:solidFill>
              </a:defRPr>
            </a:lvl9pPr>
          </a:lstStyle>
          <a:p>
            <a:endParaRPr/>
          </a:p>
        </p:txBody>
      </p:sp>
      <p:sp>
        <p:nvSpPr>
          <p:cNvPr id="495" name="Shape 495"/>
          <p:cNvSpPr txBox="1">
            <a:spLocks noGrp="1"/>
          </p:cNvSpPr>
          <p:nvPr>
            <p:ph type="body" idx="2"/>
          </p:nvPr>
        </p:nvSpPr>
        <p:spPr>
          <a:xfrm>
            <a:off x="13034471" y="703533"/>
            <a:ext cx="10784400" cy="11427900"/>
          </a:xfrm>
          <a:prstGeom prst="rect">
            <a:avLst/>
          </a:prstGeom>
        </p:spPr>
        <p:txBody>
          <a:bodyPr spcFirstLastPara="1" wrap="square" lIns="243750" tIns="243750" rIns="243750" bIns="243750" anchor="t" anchorCtr="0"/>
          <a:lstStyle>
            <a:lvl1pPr marL="457200" lvl="0" indent="-431800" rtl="0">
              <a:spcBef>
                <a:spcPts val="0"/>
              </a:spcBef>
              <a:spcAft>
                <a:spcPts val="0"/>
              </a:spcAft>
              <a:buClr>
                <a:srgbClr val="F9FCFF"/>
              </a:buClr>
              <a:buSzPts val="3200"/>
              <a:buFont typeface="Open Sans"/>
              <a:buChar char="●"/>
              <a:defRPr sz="3200">
                <a:solidFill>
                  <a:srgbClr val="F9FCFF"/>
                </a:solidFill>
                <a:latin typeface="Open Sans"/>
                <a:ea typeface="Open Sans"/>
                <a:cs typeface="Open Sans"/>
                <a:sym typeface="Open Sans"/>
              </a:defRPr>
            </a:lvl1pPr>
            <a:lvl2pPr marL="914400" lvl="1" indent="-400050" rtl="0">
              <a:spcBef>
                <a:spcPts val="4300"/>
              </a:spcBef>
              <a:spcAft>
                <a:spcPts val="0"/>
              </a:spcAft>
              <a:buClr>
                <a:srgbClr val="F9FCFF"/>
              </a:buClr>
              <a:buSzPts val="2700"/>
              <a:buFont typeface="Open Sans"/>
              <a:buChar char="○"/>
              <a:defRPr sz="2700">
                <a:solidFill>
                  <a:srgbClr val="F9FCFF"/>
                </a:solidFill>
                <a:latin typeface="Open Sans"/>
                <a:ea typeface="Open Sans"/>
                <a:cs typeface="Open Sans"/>
                <a:sym typeface="Open Sans"/>
              </a:defRPr>
            </a:lvl2pPr>
            <a:lvl3pPr marL="1371600" lvl="2" indent="-400050" rtl="0">
              <a:spcBef>
                <a:spcPts val="4300"/>
              </a:spcBef>
              <a:spcAft>
                <a:spcPts val="0"/>
              </a:spcAft>
              <a:buClr>
                <a:srgbClr val="F9FCFF"/>
              </a:buClr>
              <a:buSzPts val="2700"/>
              <a:buFont typeface="Open Sans"/>
              <a:buChar char="■"/>
              <a:defRPr sz="2700">
                <a:solidFill>
                  <a:srgbClr val="F9FCFF"/>
                </a:solidFill>
                <a:latin typeface="Open Sans"/>
                <a:ea typeface="Open Sans"/>
                <a:cs typeface="Open Sans"/>
                <a:sym typeface="Open Sans"/>
              </a:defRPr>
            </a:lvl3pPr>
            <a:lvl4pPr marL="1828800" lvl="3" indent="-400050" rtl="0">
              <a:spcBef>
                <a:spcPts val="4300"/>
              </a:spcBef>
              <a:spcAft>
                <a:spcPts val="0"/>
              </a:spcAft>
              <a:buClr>
                <a:srgbClr val="F9FCFF"/>
              </a:buClr>
              <a:buSzPts val="2700"/>
              <a:buFont typeface="Open Sans"/>
              <a:buChar char="●"/>
              <a:defRPr sz="2700">
                <a:solidFill>
                  <a:srgbClr val="F9FCFF"/>
                </a:solidFill>
                <a:latin typeface="Open Sans"/>
                <a:ea typeface="Open Sans"/>
                <a:cs typeface="Open Sans"/>
                <a:sym typeface="Open Sans"/>
              </a:defRPr>
            </a:lvl4pPr>
            <a:lvl5pPr marL="2286000" lvl="4" indent="-400050" rtl="0">
              <a:spcBef>
                <a:spcPts val="4300"/>
              </a:spcBef>
              <a:spcAft>
                <a:spcPts val="0"/>
              </a:spcAft>
              <a:buClr>
                <a:srgbClr val="F9FCFF"/>
              </a:buClr>
              <a:buSzPts val="2700"/>
              <a:buFont typeface="Open Sans"/>
              <a:buChar char="○"/>
              <a:defRPr sz="2700">
                <a:solidFill>
                  <a:srgbClr val="F9FCFF"/>
                </a:solidFill>
                <a:latin typeface="Open Sans"/>
                <a:ea typeface="Open Sans"/>
                <a:cs typeface="Open Sans"/>
                <a:sym typeface="Open Sans"/>
              </a:defRPr>
            </a:lvl5pPr>
            <a:lvl6pPr marL="2743200" lvl="5" indent="-400050" rtl="0">
              <a:spcBef>
                <a:spcPts val="4300"/>
              </a:spcBef>
              <a:spcAft>
                <a:spcPts val="0"/>
              </a:spcAft>
              <a:buClr>
                <a:srgbClr val="F9FCFF"/>
              </a:buClr>
              <a:buSzPts val="2700"/>
              <a:buFont typeface="Open Sans"/>
              <a:buChar char="■"/>
              <a:defRPr sz="2700">
                <a:solidFill>
                  <a:srgbClr val="F9FCFF"/>
                </a:solidFill>
                <a:latin typeface="Open Sans"/>
                <a:ea typeface="Open Sans"/>
                <a:cs typeface="Open Sans"/>
                <a:sym typeface="Open Sans"/>
              </a:defRPr>
            </a:lvl6pPr>
            <a:lvl7pPr marL="3200400" lvl="6" indent="-400050" rtl="0">
              <a:spcBef>
                <a:spcPts val="4300"/>
              </a:spcBef>
              <a:spcAft>
                <a:spcPts val="0"/>
              </a:spcAft>
              <a:buClr>
                <a:srgbClr val="F9FCFF"/>
              </a:buClr>
              <a:buSzPts val="2700"/>
              <a:buFont typeface="Open Sans"/>
              <a:buChar char="●"/>
              <a:defRPr sz="2700">
                <a:solidFill>
                  <a:srgbClr val="F9FCFF"/>
                </a:solidFill>
                <a:latin typeface="Open Sans"/>
                <a:ea typeface="Open Sans"/>
                <a:cs typeface="Open Sans"/>
                <a:sym typeface="Open Sans"/>
              </a:defRPr>
            </a:lvl7pPr>
            <a:lvl8pPr marL="3657600" lvl="7" indent="-400050" rtl="0">
              <a:spcBef>
                <a:spcPts val="4300"/>
              </a:spcBef>
              <a:spcAft>
                <a:spcPts val="0"/>
              </a:spcAft>
              <a:buClr>
                <a:srgbClr val="F9FCFF"/>
              </a:buClr>
              <a:buSzPts val="2700"/>
              <a:buFont typeface="Open Sans"/>
              <a:buChar char="○"/>
              <a:defRPr sz="2700">
                <a:solidFill>
                  <a:srgbClr val="F9FCFF"/>
                </a:solidFill>
                <a:latin typeface="Open Sans"/>
                <a:ea typeface="Open Sans"/>
                <a:cs typeface="Open Sans"/>
                <a:sym typeface="Open Sans"/>
              </a:defRPr>
            </a:lvl8pPr>
            <a:lvl9pPr marL="4114800" lvl="8" indent="-400050" rtl="0">
              <a:spcBef>
                <a:spcPts val="4300"/>
              </a:spcBef>
              <a:spcAft>
                <a:spcPts val="4300"/>
              </a:spcAft>
              <a:buClr>
                <a:srgbClr val="F9FCFF"/>
              </a:buClr>
              <a:buSzPts val="2700"/>
              <a:buFont typeface="Open Sans"/>
              <a:buChar char="■"/>
              <a:defRPr sz="2700">
                <a:solidFill>
                  <a:srgbClr val="F9FCFF"/>
                </a:solidFill>
                <a:latin typeface="Open Sans"/>
                <a:ea typeface="Open Sans"/>
                <a:cs typeface="Open Sans"/>
                <a:sym typeface="Open Sans"/>
              </a:defRPr>
            </a:lvl9pPr>
          </a:lstStyle>
          <a:p>
            <a:endParaRPr/>
          </a:p>
        </p:txBody>
      </p:sp>
      <p:pic>
        <p:nvPicPr>
          <p:cNvPr id="496" name="Shape 496"/>
          <p:cNvPicPr preferRelativeResize="0"/>
          <p:nvPr/>
        </p:nvPicPr>
        <p:blipFill>
          <a:blip r:embed="rId2">
            <a:alphaModFix/>
          </a:blip>
          <a:stretch>
            <a:fillRect/>
          </a:stretch>
        </p:blipFill>
        <p:spPr>
          <a:xfrm>
            <a:off x="21075444" y="12635267"/>
            <a:ext cx="2925309" cy="678158"/>
          </a:xfrm>
          <a:prstGeom prst="rect">
            <a:avLst/>
          </a:prstGeom>
          <a:noFill/>
          <a:ln>
            <a:noFill/>
          </a:ln>
        </p:spPr>
      </p:pic>
    </p:spTree>
  </p:cSld>
  <p:clrMapOvr>
    <a:masterClrMapping/>
  </p:clrMapOvr>
</p:sldLayout>
</file>

<file path=ppt/slideLayouts/slideLayout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subtitle and half page for copy or images 1">
  <p:cSld name="SECTION_TITLE_AND_DESCRIPTION_1">
    <p:bg>
      <p:bgPr>
        <a:solidFill>
          <a:schemeClr val="lt1"/>
        </a:solidFill>
        <a:effectLst/>
      </p:bgPr>
    </p:bg>
    <p:spTree>
      <p:nvGrpSpPr>
        <p:cNvPr id="1" name="Shape 497"/>
        <p:cNvGrpSpPr/>
        <p:nvPr/>
      </p:nvGrpSpPr>
      <p:grpSpPr>
        <a:xfrm>
          <a:off x="0" y="0"/>
          <a:ext cx="0" cy="0"/>
          <a:chOff x="0" y="0"/>
          <a:chExt cx="0" cy="0"/>
        </a:xfrm>
      </p:grpSpPr>
      <p:sp>
        <p:nvSpPr>
          <p:cNvPr id="498" name="Shape 498"/>
          <p:cNvSpPr/>
          <p:nvPr/>
        </p:nvSpPr>
        <p:spPr>
          <a:xfrm>
            <a:off x="0" y="0"/>
            <a:ext cx="12200700" cy="13740000"/>
          </a:xfrm>
          <a:prstGeom prst="rect">
            <a:avLst/>
          </a:prstGeom>
          <a:solidFill>
            <a:srgbClr val="3A525F"/>
          </a:solidFill>
          <a:ln>
            <a:noFill/>
          </a:ln>
        </p:spPr>
        <p:txBody>
          <a:bodyPr spcFirstLastPara="1" wrap="square" lIns="243750" tIns="243750" rIns="243750" bIns="243750" anchor="ctr" anchorCtr="0">
            <a:noAutofit/>
          </a:bodyPr>
          <a:lstStyle/>
          <a:p>
            <a:pPr marL="0" lvl="0" indent="0">
              <a:spcBef>
                <a:spcPts val="0"/>
              </a:spcBef>
              <a:spcAft>
                <a:spcPts val="0"/>
              </a:spcAft>
              <a:buNone/>
            </a:pPr>
            <a:endParaRPr/>
          </a:p>
        </p:txBody>
      </p:sp>
      <p:sp>
        <p:nvSpPr>
          <p:cNvPr id="499" name="Shape 499"/>
          <p:cNvSpPr txBox="1">
            <a:spLocks noGrp="1"/>
          </p:cNvSpPr>
          <p:nvPr>
            <p:ph type="title"/>
          </p:nvPr>
        </p:nvSpPr>
        <p:spPr>
          <a:xfrm>
            <a:off x="707816" y="3288467"/>
            <a:ext cx="10784400" cy="3952800"/>
          </a:xfrm>
          <a:prstGeom prst="rect">
            <a:avLst/>
          </a:prstGeom>
        </p:spPr>
        <p:txBody>
          <a:bodyPr spcFirstLastPara="1" wrap="square" lIns="243750" tIns="243750" rIns="243750" bIns="243750" anchor="b" anchorCtr="0"/>
          <a:lstStyle>
            <a:lvl1pPr lvl="0" rtl="0">
              <a:spcBef>
                <a:spcPts val="0"/>
              </a:spcBef>
              <a:spcAft>
                <a:spcPts val="0"/>
              </a:spcAft>
              <a:buClr>
                <a:srgbClr val="FFFFFF"/>
              </a:buClr>
              <a:buSzPts val="9600"/>
              <a:buFont typeface="Open Sans Light"/>
              <a:buNone/>
              <a:defRPr sz="9600">
                <a:solidFill>
                  <a:srgbClr val="FFFFFF"/>
                </a:solidFill>
                <a:latin typeface="Open Sans Light"/>
                <a:ea typeface="Open Sans Light"/>
                <a:cs typeface="Open Sans Light"/>
                <a:sym typeface="Open Sans Light"/>
              </a:defRPr>
            </a:lvl1pPr>
            <a:lvl2pPr lvl="1" algn="ctr" rtl="0">
              <a:spcBef>
                <a:spcPts val="0"/>
              </a:spcBef>
              <a:spcAft>
                <a:spcPts val="0"/>
              </a:spcAft>
              <a:buSzPts val="11200"/>
              <a:buNone/>
              <a:defRPr sz="11200"/>
            </a:lvl2pPr>
            <a:lvl3pPr lvl="2" algn="ctr" rtl="0">
              <a:spcBef>
                <a:spcPts val="0"/>
              </a:spcBef>
              <a:spcAft>
                <a:spcPts val="0"/>
              </a:spcAft>
              <a:buSzPts val="11200"/>
              <a:buNone/>
              <a:defRPr sz="11200"/>
            </a:lvl3pPr>
            <a:lvl4pPr lvl="3" algn="ctr" rtl="0">
              <a:spcBef>
                <a:spcPts val="0"/>
              </a:spcBef>
              <a:spcAft>
                <a:spcPts val="0"/>
              </a:spcAft>
              <a:buSzPts val="11200"/>
              <a:buNone/>
              <a:defRPr sz="11200"/>
            </a:lvl4pPr>
            <a:lvl5pPr lvl="4" algn="ctr" rtl="0">
              <a:spcBef>
                <a:spcPts val="0"/>
              </a:spcBef>
              <a:spcAft>
                <a:spcPts val="0"/>
              </a:spcAft>
              <a:buSzPts val="11200"/>
              <a:buNone/>
              <a:defRPr sz="11200"/>
            </a:lvl5pPr>
            <a:lvl6pPr lvl="5" algn="ctr" rtl="0">
              <a:spcBef>
                <a:spcPts val="0"/>
              </a:spcBef>
              <a:spcAft>
                <a:spcPts val="0"/>
              </a:spcAft>
              <a:buSzPts val="11200"/>
              <a:buNone/>
              <a:defRPr sz="11200"/>
            </a:lvl6pPr>
            <a:lvl7pPr lvl="6" algn="ctr" rtl="0">
              <a:spcBef>
                <a:spcPts val="0"/>
              </a:spcBef>
              <a:spcAft>
                <a:spcPts val="0"/>
              </a:spcAft>
              <a:buSzPts val="11200"/>
              <a:buNone/>
              <a:defRPr sz="11200"/>
            </a:lvl7pPr>
            <a:lvl8pPr lvl="7" algn="ctr" rtl="0">
              <a:spcBef>
                <a:spcPts val="0"/>
              </a:spcBef>
              <a:spcAft>
                <a:spcPts val="0"/>
              </a:spcAft>
              <a:buSzPts val="11200"/>
              <a:buNone/>
              <a:defRPr sz="11200"/>
            </a:lvl8pPr>
            <a:lvl9pPr lvl="8" algn="ctr" rtl="0">
              <a:spcBef>
                <a:spcPts val="0"/>
              </a:spcBef>
              <a:spcAft>
                <a:spcPts val="0"/>
              </a:spcAft>
              <a:buSzPts val="11200"/>
              <a:buNone/>
              <a:defRPr sz="11200"/>
            </a:lvl9pPr>
          </a:lstStyle>
          <a:p>
            <a:endParaRPr/>
          </a:p>
        </p:txBody>
      </p:sp>
      <p:sp>
        <p:nvSpPr>
          <p:cNvPr id="500" name="Shape 500"/>
          <p:cNvSpPr txBox="1">
            <a:spLocks noGrp="1"/>
          </p:cNvSpPr>
          <p:nvPr>
            <p:ph type="subTitle" idx="1"/>
          </p:nvPr>
        </p:nvSpPr>
        <p:spPr>
          <a:xfrm>
            <a:off x="785195" y="7271667"/>
            <a:ext cx="10784400" cy="3293700"/>
          </a:xfrm>
          <a:prstGeom prst="rect">
            <a:avLst/>
          </a:prstGeom>
        </p:spPr>
        <p:txBody>
          <a:bodyPr spcFirstLastPara="1" wrap="square" lIns="243750" tIns="243750" rIns="243750" bIns="243750" anchor="t" anchorCtr="0"/>
          <a:lstStyle>
            <a:lvl1pPr lvl="0" rtl="0">
              <a:lnSpc>
                <a:spcPct val="100000"/>
              </a:lnSpc>
              <a:spcBef>
                <a:spcPts val="0"/>
              </a:spcBef>
              <a:spcAft>
                <a:spcPts val="0"/>
              </a:spcAft>
              <a:buClr>
                <a:srgbClr val="FFFFFF"/>
              </a:buClr>
              <a:buSzPts val="4000"/>
              <a:buFont typeface="Open Sans SemiBold"/>
              <a:buNone/>
              <a:defRPr sz="4000">
                <a:solidFill>
                  <a:srgbClr val="FFFFFF"/>
                </a:solidFill>
                <a:latin typeface="Open Sans SemiBold"/>
                <a:ea typeface="Open Sans SemiBold"/>
                <a:cs typeface="Open Sans SemiBold"/>
                <a:sym typeface="Open Sans SemiBold"/>
              </a:defRPr>
            </a:lvl1pPr>
            <a:lvl2pPr lvl="1" algn="ctr" rtl="0">
              <a:lnSpc>
                <a:spcPct val="100000"/>
              </a:lnSpc>
              <a:spcBef>
                <a:spcPts val="0"/>
              </a:spcBef>
              <a:spcAft>
                <a:spcPts val="0"/>
              </a:spcAft>
              <a:buSzPts val="5600"/>
              <a:buNone/>
              <a:defRPr sz="5600"/>
            </a:lvl2pPr>
            <a:lvl3pPr lvl="2" algn="ctr" rtl="0">
              <a:lnSpc>
                <a:spcPct val="100000"/>
              </a:lnSpc>
              <a:spcBef>
                <a:spcPts val="0"/>
              </a:spcBef>
              <a:spcAft>
                <a:spcPts val="0"/>
              </a:spcAft>
              <a:buSzPts val="5600"/>
              <a:buNone/>
              <a:defRPr sz="5600"/>
            </a:lvl3pPr>
            <a:lvl4pPr lvl="3" algn="ctr" rtl="0">
              <a:lnSpc>
                <a:spcPct val="100000"/>
              </a:lnSpc>
              <a:spcBef>
                <a:spcPts val="0"/>
              </a:spcBef>
              <a:spcAft>
                <a:spcPts val="0"/>
              </a:spcAft>
              <a:buSzPts val="5600"/>
              <a:buNone/>
              <a:defRPr sz="5600"/>
            </a:lvl4pPr>
            <a:lvl5pPr lvl="4" algn="ctr" rtl="0">
              <a:lnSpc>
                <a:spcPct val="100000"/>
              </a:lnSpc>
              <a:spcBef>
                <a:spcPts val="0"/>
              </a:spcBef>
              <a:spcAft>
                <a:spcPts val="0"/>
              </a:spcAft>
              <a:buSzPts val="5600"/>
              <a:buNone/>
              <a:defRPr sz="5600"/>
            </a:lvl5pPr>
            <a:lvl6pPr lvl="5" algn="ctr" rtl="0">
              <a:lnSpc>
                <a:spcPct val="100000"/>
              </a:lnSpc>
              <a:spcBef>
                <a:spcPts val="0"/>
              </a:spcBef>
              <a:spcAft>
                <a:spcPts val="0"/>
              </a:spcAft>
              <a:buSzPts val="5600"/>
              <a:buNone/>
              <a:defRPr sz="5600"/>
            </a:lvl6pPr>
            <a:lvl7pPr lvl="6" algn="ctr" rtl="0">
              <a:lnSpc>
                <a:spcPct val="100000"/>
              </a:lnSpc>
              <a:spcBef>
                <a:spcPts val="0"/>
              </a:spcBef>
              <a:spcAft>
                <a:spcPts val="0"/>
              </a:spcAft>
              <a:buSzPts val="5600"/>
              <a:buNone/>
              <a:defRPr sz="5600"/>
            </a:lvl7pPr>
            <a:lvl8pPr lvl="7" algn="ctr" rtl="0">
              <a:lnSpc>
                <a:spcPct val="100000"/>
              </a:lnSpc>
              <a:spcBef>
                <a:spcPts val="0"/>
              </a:spcBef>
              <a:spcAft>
                <a:spcPts val="0"/>
              </a:spcAft>
              <a:buSzPts val="5600"/>
              <a:buNone/>
              <a:defRPr sz="5600"/>
            </a:lvl8pPr>
            <a:lvl9pPr lvl="8" algn="ctr" rtl="0">
              <a:lnSpc>
                <a:spcPct val="100000"/>
              </a:lnSpc>
              <a:spcBef>
                <a:spcPts val="0"/>
              </a:spcBef>
              <a:spcAft>
                <a:spcPts val="0"/>
              </a:spcAft>
              <a:buSzPts val="5600"/>
              <a:buNone/>
              <a:defRPr sz="5600"/>
            </a:lvl9pPr>
          </a:lstStyle>
          <a:p>
            <a:endParaRPr/>
          </a:p>
        </p:txBody>
      </p:sp>
      <p:sp>
        <p:nvSpPr>
          <p:cNvPr id="501" name="Shape 501"/>
          <p:cNvSpPr txBox="1">
            <a:spLocks noGrp="1"/>
          </p:cNvSpPr>
          <p:nvPr>
            <p:ph type="body" idx="2"/>
          </p:nvPr>
        </p:nvSpPr>
        <p:spPr>
          <a:xfrm>
            <a:off x="13034471" y="703533"/>
            <a:ext cx="10784400" cy="11427900"/>
          </a:xfrm>
          <a:prstGeom prst="rect">
            <a:avLst/>
          </a:prstGeom>
        </p:spPr>
        <p:txBody>
          <a:bodyPr spcFirstLastPara="1" wrap="square" lIns="243750" tIns="243750" rIns="243750" bIns="243750" anchor="t" anchorCtr="0"/>
          <a:lstStyle>
            <a:lvl1pPr marL="457200" lvl="0" indent="-431800" rtl="0">
              <a:spcBef>
                <a:spcPts val="0"/>
              </a:spcBef>
              <a:spcAft>
                <a:spcPts val="0"/>
              </a:spcAft>
              <a:buClr>
                <a:srgbClr val="6F7070"/>
              </a:buClr>
              <a:buSzPts val="3200"/>
              <a:buFont typeface="Open Sans"/>
              <a:buChar char="●"/>
              <a:defRPr sz="3200">
                <a:solidFill>
                  <a:srgbClr val="6F7070"/>
                </a:solidFill>
                <a:latin typeface="Open Sans"/>
                <a:ea typeface="Open Sans"/>
                <a:cs typeface="Open Sans"/>
                <a:sym typeface="Open Sans"/>
              </a:defRPr>
            </a:lvl1pPr>
            <a:lvl2pPr marL="914400" lvl="1"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2pPr>
            <a:lvl3pPr marL="1371600" lvl="2"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3pPr>
            <a:lvl4pPr marL="1828800" lvl="3"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4pPr>
            <a:lvl5pPr marL="2286000" lvl="4"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5pPr>
            <a:lvl6pPr marL="2743200" lvl="5"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6pPr>
            <a:lvl7pPr marL="3200400" lvl="6"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7pPr>
            <a:lvl8pPr marL="3657600" lvl="7"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8pPr>
            <a:lvl9pPr marL="4114800" lvl="8" indent="-400050" rtl="0">
              <a:spcBef>
                <a:spcPts val="4300"/>
              </a:spcBef>
              <a:spcAft>
                <a:spcPts val="4300"/>
              </a:spcAft>
              <a:buClr>
                <a:srgbClr val="6F7070"/>
              </a:buClr>
              <a:buSzPts val="2700"/>
              <a:buFont typeface="Open Sans"/>
              <a:buChar char="■"/>
              <a:defRPr sz="2700">
                <a:solidFill>
                  <a:srgbClr val="6F7070"/>
                </a:solidFill>
                <a:latin typeface="Open Sans"/>
                <a:ea typeface="Open Sans"/>
                <a:cs typeface="Open Sans"/>
                <a:sym typeface="Open Sans"/>
              </a:defRPr>
            </a:lvl9pPr>
          </a:lstStyle>
          <a:p>
            <a:endParaRPr/>
          </a:p>
        </p:txBody>
      </p:sp>
      <p:pic>
        <p:nvPicPr>
          <p:cNvPr id="502" name="Shape 502" descr="biznessapps-dark-blue.png"/>
          <p:cNvPicPr preferRelativeResize="0"/>
          <p:nvPr/>
        </p:nvPicPr>
        <p:blipFill rotWithShape="1">
          <a:blip r:embed="rId2">
            <a:alphaModFix/>
          </a:blip>
          <a:srcRect l="-841" t="-1674" r="-4366" b="-24253"/>
          <a:stretch/>
        </p:blipFill>
        <p:spPr>
          <a:xfrm>
            <a:off x="21075444" y="12635267"/>
            <a:ext cx="3077665" cy="840133"/>
          </a:xfrm>
          <a:prstGeom prst="rect">
            <a:avLst/>
          </a:prstGeom>
          <a:noFill/>
          <a:ln>
            <a:noFill/>
          </a:ln>
        </p:spPr>
      </p:pic>
    </p:spTree>
  </p:cSld>
  <p:clrMapOvr>
    <a:masterClrMapping/>
  </p:clrMapOvr>
</p:sldLayout>
</file>

<file path=ppt/slideLayouts/slideLayout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subtitle and half page for copy or images 1 1">
  <p:cSld name="SECTION_TITLE_AND_DESCRIPTION_1_1">
    <p:bg>
      <p:bgPr>
        <a:solidFill>
          <a:schemeClr val="lt1"/>
        </a:solidFill>
        <a:effectLst/>
      </p:bgPr>
    </p:bg>
    <p:spTree>
      <p:nvGrpSpPr>
        <p:cNvPr id="1" name="Shape 503"/>
        <p:cNvGrpSpPr/>
        <p:nvPr/>
      </p:nvGrpSpPr>
      <p:grpSpPr>
        <a:xfrm>
          <a:off x="0" y="0"/>
          <a:ext cx="0" cy="0"/>
          <a:chOff x="0" y="0"/>
          <a:chExt cx="0" cy="0"/>
        </a:xfrm>
      </p:grpSpPr>
      <p:sp>
        <p:nvSpPr>
          <p:cNvPr id="504" name="Shape 504"/>
          <p:cNvSpPr/>
          <p:nvPr/>
        </p:nvSpPr>
        <p:spPr>
          <a:xfrm>
            <a:off x="0" y="0"/>
            <a:ext cx="12200700" cy="13740000"/>
          </a:xfrm>
          <a:prstGeom prst="rect">
            <a:avLst/>
          </a:prstGeom>
          <a:solidFill>
            <a:srgbClr val="FFA400"/>
          </a:solidFill>
          <a:ln>
            <a:noFill/>
          </a:ln>
        </p:spPr>
        <p:txBody>
          <a:bodyPr spcFirstLastPara="1" wrap="square" lIns="243750" tIns="243750" rIns="243750" bIns="243750" anchor="ctr" anchorCtr="0">
            <a:noAutofit/>
          </a:bodyPr>
          <a:lstStyle/>
          <a:p>
            <a:pPr marL="0" lvl="0" indent="0">
              <a:spcBef>
                <a:spcPts val="0"/>
              </a:spcBef>
              <a:spcAft>
                <a:spcPts val="0"/>
              </a:spcAft>
              <a:buNone/>
            </a:pPr>
            <a:endParaRPr/>
          </a:p>
        </p:txBody>
      </p:sp>
      <p:sp>
        <p:nvSpPr>
          <p:cNvPr id="505" name="Shape 505"/>
          <p:cNvSpPr txBox="1">
            <a:spLocks noGrp="1"/>
          </p:cNvSpPr>
          <p:nvPr>
            <p:ph type="title"/>
          </p:nvPr>
        </p:nvSpPr>
        <p:spPr>
          <a:xfrm>
            <a:off x="707816" y="3288467"/>
            <a:ext cx="10784400" cy="3952800"/>
          </a:xfrm>
          <a:prstGeom prst="rect">
            <a:avLst/>
          </a:prstGeom>
        </p:spPr>
        <p:txBody>
          <a:bodyPr spcFirstLastPara="1" wrap="square" lIns="243750" tIns="243750" rIns="243750" bIns="243750" anchor="b" anchorCtr="0"/>
          <a:lstStyle>
            <a:lvl1pPr lvl="0" rtl="0">
              <a:spcBef>
                <a:spcPts val="0"/>
              </a:spcBef>
              <a:spcAft>
                <a:spcPts val="0"/>
              </a:spcAft>
              <a:buClr>
                <a:srgbClr val="FFFFFF"/>
              </a:buClr>
              <a:buSzPts val="9600"/>
              <a:buFont typeface="Open Sans Light"/>
              <a:buNone/>
              <a:defRPr sz="9600">
                <a:solidFill>
                  <a:srgbClr val="FFFFFF"/>
                </a:solidFill>
                <a:latin typeface="Open Sans Light"/>
                <a:ea typeface="Open Sans Light"/>
                <a:cs typeface="Open Sans Light"/>
                <a:sym typeface="Open Sans Light"/>
              </a:defRPr>
            </a:lvl1pPr>
            <a:lvl2pPr lvl="1" algn="ctr" rtl="0">
              <a:spcBef>
                <a:spcPts val="0"/>
              </a:spcBef>
              <a:spcAft>
                <a:spcPts val="0"/>
              </a:spcAft>
              <a:buClr>
                <a:srgbClr val="FFFFFF"/>
              </a:buClr>
              <a:buSzPts val="11200"/>
              <a:buNone/>
              <a:defRPr sz="11200">
                <a:solidFill>
                  <a:srgbClr val="FFFFFF"/>
                </a:solidFill>
              </a:defRPr>
            </a:lvl2pPr>
            <a:lvl3pPr lvl="2" algn="ctr" rtl="0">
              <a:spcBef>
                <a:spcPts val="0"/>
              </a:spcBef>
              <a:spcAft>
                <a:spcPts val="0"/>
              </a:spcAft>
              <a:buClr>
                <a:srgbClr val="FFFFFF"/>
              </a:buClr>
              <a:buSzPts val="11200"/>
              <a:buNone/>
              <a:defRPr sz="11200">
                <a:solidFill>
                  <a:srgbClr val="FFFFFF"/>
                </a:solidFill>
              </a:defRPr>
            </a:lvl3pPr>
            <a:lvl4pPr lvl="3" algn="ctr" rtl="0">
              <a:spcBef>
                <a:spcPts val="0"/>
              </a:spcBef>
              <a:spcAft>
                <a:spcPts val="0"/>
              </a:spcAft>
              <a:buClr>
                <a:srgbClr val="FFFFFF"/>
              </a:buClr>
              <a:buSzPts val="11200"/>
              <a:buNone/>
              <a:defRPr sz="11200">
                <a:solidFill>
                  <a:srgbClr val="FFFFFF"/>
                </a:solidFill>
              </a:defRPr>
            </a:lvl4pPr>
            <a:lvl5pPr lvl="4" algn="ctr" rtl="0">
              <a:spcBef>
                <a:spcPts val="0"/>
              </a:spcBef>
              <a:spcAft>
                <a:spcPts val="0"/>
              </a:spcAft>
              <a:buClr>
                <a:srgbClr val="FFFFFF"/>
              </a:buClr>
              <a:buSzPts val="11200"/>
              <a:buNone/>
              <a:defRPr sz="11200">
                <a:solidFill>
                  <a:srgbClr val="FFFFFF"/>
                </a:solidFill>
              </a:defRPr>
            </a:lvl5pPr>
            <a:lvl6pPr lvl="5" algn="ctr" rtl="0">
              <a:spcBef>
                <a:spcPts val="0"/>
              </a:spcBef>
              <a:spcAft>
                <a:spcPts val="0"/>
              </a:spcAft>
              <a:buClr>
                <a:srgbClr val="FFFFFF"/>
              </a:buClr>
              <a:buSzPts val="11200"/>
              <a:buNone/>
              <a:defRPr sz="11200">
                <a:solidFill>
                  <a:srgbClr val="FFFFFF"/>
                </a:solidFill>
              </a:defRPr>
            </a:lvl6pPr>
            <a:lvl7pPr lvl="6" algn="ctr" rtl="0">
              <a:spcBef>
                <a:spcPts val="0"/>
              </a:spcBef>
              <a:spcAft>
                <a:spcPts val="0"/>
              </a:spcAft>
              <a:buClr>
                <a:srgbClr val="FFFFFF"/>
              </a:buClr>
              <a:buSzPts val="11200"/>
              <a:buNone/>
              <a:defRPr sz="11200">
                <a:solidFill>
                  <a:srgbClr val="FFFFFF"/>
                </a:solidFill>
              </a:defRPr>
            </a:lvl7pPr>
            <a:lvl8pPr lvl="7" algn="ctr" rtl="0">
              <a:spcBef>
                <a:spcPts val="0"/>
              </a:spcBef>
              <a:spcAft>
                <a:spcPts val="0"/>
              </a:spcAft>
              <a:buClr>
                <a:srgbClr val="FFFFFF"/>
              </a:buClr>
              <a:buSzPts val="11200"/>
              <a:buNone/>
              <a:defRPr sz="11200">
                <a:solidFill>
                  <a:srgbClr val="FFFFFF"/>
                </a:solidFill>
              </a:defRPr>
            </a:lvl8pPr>
            <a:lvl9pPr lvl="8" algn="ctr" rtl="0">
              <a:spcBef>
                <a:spcPts val="0"/>
              </a:spcBef>
              <a:spcAft>
                <a:spcPts val="0"/>
              </a:spcAft>
              <a:buClr>
                <a:srgbClr val="FFFFFF"/>
              </a:buClr>
              <a:buSzPts val="11200"/>
              <a:buNone/>
              <a:defRPr sz="11200">
                <a:solidFill>
                  <a:srgbClr val="FFFFFF"/>
                </a:solidFill>
              </a:defRPr>
            </a:lvl9pPr>
          </a:lstStyle>
          <a:p>
            <a:endParaRPr/>
          </a:p>
        </p:txBody>
      </p:sp>
      <p:sp>
        <p:nvSpPr>
          <p:cNvPr id="506" name="Shape 506"/>
          <p:cNvSpPr txBox="1">
            <a:spLocks noGrp="1"/>
          </p:cNvSpPr>
          <p:nvPr>
            <p:ph type="subTitle" idx="1"/>
          </p:nvPr>
        </p:nvSpPr>
        <p:spPr>
          <a:xfrm>
            <a:off x="785195" y="7271667"/>
            <a:ext cx="10784400" cy="3293700"/>
          </a:xfrm>
          <a:prstGeom prst="rect">
            <a:avLst/>
          </a:prstGeom>
        </p:spPr>
        <p:txBody>
          <a:bodyPr spcFirstLastPara="1" wrap="square" lIns="243750" tIns="243750" rIns="243750" bIns="243750" anchor="t" anchorCtr="0"/>
          <a:lstStyle>
            <a:lvl1pPr lvl="0" rtl="0">
              <a:lnSpc>
                <a:spcPct val="100000"/>
              </a:lnSpc>
              <a:spcBef>
                <a:spcPts val="0"/>
              </a:spcBef>
              <a:spcAft>
                <a:spcPts val="0"/>
              </a:spcAft>
              <a:buClr>
                <a:srgbClr val="FFFFFF"/>
              </a:buClr>
              <a:buSzPts val="4000"/>
              <a:buFont typeface="Open Sans SemiBold"/>
              <a:buNone/>
              <a:defRPr sz="4000">
                <a:solidFill>
                  <a:srgbClr val="FFFFFF"/>
                </a:solidFill>
                <a:latin typeface="Open Sans SemiBold"/>
                <a:ea typeface="Open Sans SemiBold"/>
                <a:cs typeface="Open Sans SemiBold"/>
                <a:sym typeface="Open Sans SemiBold"/>
              </a:defRPr>
            </a:lvl1pPr>
            <a:lvl2pPr lvl="1" algn="ctr" rtl="0">
              <a:lnSpc>
                <a:spcPct val="100000"/>
              </a:lnSpc>
              <a:spcBef>
                <a:spcPts val="0"/>
              </a:spcBef>
              <a:spcAft>
                <a:spcPts val="0"/>
              </a:spcAft>
              <a:buClr>
                <a:srgbClr val="FFFFFF"/>
              </a:buClr>
              <a:buSzPts val="5600"/>
              <a:buNone/>
              <a:defRPr sz="5600">
                <a:solidFill>
                  <a:srgbClr val="FFFFFF"/>
                </a:solidFill>
              </a:defRPr>
            </a:lvl2pPr>
            <a:lvl3pPr lvl="2" algn="ctr" rtl="0">
              <a:lnSpc>
                <a:spcPct val="100000"/>
              </a:lnSpc>
              <a:spcBef>
                <a:spcPts val="0"/>
              </a:spcBef>
              <a:spcAft>
                <a:spcPts val="0"/>
              </a:spcAft>
              <a:buClr>
                <a:srgbClr val="FFFFFF"/>
              </a:buClr>
              <a:buSzPts val="5600"/>
              <a:buNone/>
              <a:defRPr sz="5600">
                <a:solidFill>
                  <a:srgbClr val="FFFFFF"/>
                </a:solidFill>
              </a:defRPr>
            </a:lvl3pPr>
            <a:lvl4pPr lvl="3" algn="ctr" rtl="0">
              <a:lnSpc>
                <a:spcPct val="100000"/>
              </a:lnSpc>
              <a:spcBef>
                <a:spcPts val="0"/>
              </a:spcBef>
              <a:spcAft>
                <a:spcPts val="0"/>
              </a:spcAft>
              <a:buClr>
                <a:srgbClr val="FFFFFF"/>
              </a:buClr>
              <a:buSzPts val="5600"/>
              <a:buNone/>
              <a:defRPr sz="5600">
                <a:solidFill>
                  <a:srgbClr val="FFFFFF"/>
                </a:solidFill>
              </a:defRPr>
            </a:lvl4pPr>
            <a:lvl5pPr lvl="4" algn="ctr" rtl="0">
              <a:lnSpc>
                <a:spcPct val="100000"/>
              </a:lnSpc>
              <a:spcBef>
                <a:spcPts val="0"/>
              </a:spcBef>
              <a:spcAft>
                <a:spcPts val="0"/>
              </a:spcAft>
              <a:buClr>
                <a:srgbClr val="FFFFFF"/>
              </a:buClr>
              <a:buSzPts val="5600"/>
              <a:buNone/>
              <a:defRPr sz="5600">
                <a:solidFill>
                  <a:srgbClr val="FFFFFF"/>
                </a:solidFill>
              </a:defRPr>
            </a:lvl5pPr>
            <a:lvl6pPr lvl="5" algn="ctr" rtl="0">
              <a:lnSpc>
                <a:spcPct val="100000"/>
              </a:lnSpc>
              <a:spcBef>
                <a:spcPts val="0"/>
              </a:spcBef>
              <a:spcAft>
                <a:spcPts val="0"/>
              </a:spcAft>
              <a:buClr>
                <a:srgbClr val="FFFFFF"/>
              </a:buClr>
              <a:buSzPts val="5600"/>
              <a:buNone/>
              <a:defRPr sz="5600">
                <a:solidFill>
                  <a:srgbClr val="FFFFFF"/>
                </a:solidFill>
              </a:defRPr>
            </a:lvl6pPr>
            <a:lvl7pPr lvl="6" algn="ctr" rtl="0">
              <a:lnSpc>
                <a:spcPct val="100000"/>
              </a:lnSpc>
              <a:spcBef>
                <a:spcPts val="0"/>
              </a:spcBef>
              <a:spcAft>
                <a:spcPts val="0"/>
              </a:spcAft>
              <a:buClr>
                <a:srgbClr val="FFFFFF"/>
              </a:buClr>
              <a:buSzPts val="5600"/>
              <a:buNone/>
              <a:defRPr sz="5600">
                <a:solidFill>
                  <a:srgbClr val="FFFFFF"/>
                </a:solidFill>
              </a:defRPr>
            </a:lvl7pPr>
            <a:lvl8pPr lvl="7" algn="ctr" rtl="0">
              <a:lnSpc>
                <a:spcPct val="100000"/>
              </a:lnSpc>
              <a:spcBef>
                <a:spcPts val="0"/>
              </a:spcBef>
              <a:spcAft>
                <a:spcPts val="0"/>
              </a:spcAft>
              <a:buClr>
                <a:srgbClr val="FFFFFF"/>
              </a:buClr>
              <a:buSzPts val="5600"/>
              <a:buNone/>
              <a:defRPr sz="5600">
                <a:solidFill>
                  <a:srgbClr val="FFFFFF"/>
                </a:solidFill>
              </a:defRPr>
            </a:lvl8pPr>
            <a:lvl9pPr lvl="8" algn="ctr" rtl="0">
              <a:lnSpc>
                <a:spcPct val="100000"/>
              </a:lnSpc>
              <a:spcBef>
                <a:spcPts val="0"/>
              </a:spcBef>
              <a:spcAft>
                <a:spcPts val="0"/>
              </a:spcAft>
              <a:buClr>
                <a:srgbClr val="FFFFFF"/>
              </a:buClr>
              <a:buSzPts val="5600"/>
              <a:buNone/>
              <a:defRPr sz="5600">
                <a:solidFill>
                  <a:srgbClr val="FFFFFF"/>
                </a:solidFill>
              </a:defRPr>
            </a:lvl9pPr>
          </a:lstStyle>
          <a:p>
            <a:endParaRPr/>
          </a:p>
        </p:txBody>
      </p:sp>
      <p:sp>
        <p:nvSpPr>
          <p:cNvPr id="507" name="Shape 507"/>
          <p:cNvSpPr txBox="1">
            <a:spLocks noGrp="1"/>
          </p:cNvSpPr>
          <p:nvPr>
            <p:ph type="body" idx="2"/>
          </p:nvPr>
        </p:nvSpPr>
        <p:spPr>
          <a:xfrm>
            <a:off x="13034471" y="703533"/>
            <a:ext cx="10784400" cy="11427900"/>
          </a:xfrm>
          <a:prstGeom prst="rect">
            <a:avLst/>
          </a:prstGeom>
        </p:spPr>
        <p:txBody>
          <a:bodyPr spcFirstLastPara="1" wrap="square" lIns="243750" tIns="243750" rIns="243750" bIns="243750" anchor="t" anchorCtr="0"/>
          <a:lstStyle>
            <a:lvl1pPr marL="457200" lvl="0" indent="-431800" rtl="0">
              <a:spcBef>
                <a:spcPts val="0"/>
              </a:spcBef>
              <a:spcAft>
                <a:spcPts val="0"/>
              </a:spcAft>
              <a:buClr>
                <a:srgbClr val="6F7070"/>
              </a:buClr>
              <a:buSzPts val="3200"/>
              <a:buFont typeface="Open Sans"/>
              <a:buChar char="●"/>
              <a:defRPr sz="3200">
                <a:solidFill>
                  <a:srgbClr val="6F7070"/>
                </a:solidFill>
                <a:latin typeface="Open Sans"/>
                <a:ea typeface="Open Sans"/>
                <a:cs typeface="Open Sans"/>
                <a:sym typeface="Open Sans"/>
              </a:defRPr>
            </a:lvl1pPr>
            <a:lvl2pPr marL="914400" lvl="1"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2pPr>
            <a:lvl3pPr marL="1371600" lvl="2"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3pPr>
            <a:lvl4pPr marL="1828800" lvl="3"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4pPr>
            <a:lvl5pPr marL="2286000" lvl="4"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5pPr>
            <a:lvl6pPr marL="2743200" lvl="5"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6pPr>
            <a:lvl7pPr marL="3200400" lvl="6"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7pPr>
            <a:lvl8pPr marL="3657600" lvl="7" indent="-400050" rtl="0">
              <a:spcBef>
                <a:spcPts val="4300"/>
              </a:spcBef>
              <a:spcAft>
                <a:spcPts val="0"/>
              </a:spcAft>
              <a:buClr>
                <a:srgbClr val="6F7070"/>
              </a:buClr>
              <a:buSzPts val="2700"/>
              <a:buFont typeface="Open Sans"/>
              <a:buChar char="○"/>
              <a:defRPr sz="2700">
                <a:solidFill>
                  <a:srgbClr val="6F7070"/>
                </a:solidFill>
                <a:latin typeface="Open Sans"/>
                <a:ea typeface="Open Sans"/>
                <a:cs typeface="Open Sans"/>
                <a:sym typeface="Open Sans"/>
              </a:defRPr>
            </a:lvl8pPr>
            <a:lvl9pPr marL="4114800" lvl="8" indent="-400050" rtl="0">
              <a:spcBef>
                <a:spcPts val="4300"/>
              </a:spcBef>
              <a:spcAft>
                <a:spcPts val="4300"/>
              </a:spcAft>
              <a:buClr>
                <a:srgbClr val="6F7070"/>
              </a:buClr>
              <a:buSzPts val="2700"/>
              <a:buFont typeface="Open Sans"/>
              <a:buChar char="■"/>
              <a:defRPr sz="2700">
                <a:solidFill>
                  <a:srgbClr val="6F7070"/>
                </a:solidFill>
                <a:latin typeface="Open Sans"/>
                <a:ea typeface="Open Sans"/>
                <a:cs typeface="Open Sans"/>
                <a:sym typeface="Open Sans"/>
              </a:defRPr>
            </a:lvl9pPr>
          </a:lstStyle>
          <a:p>
            <a:endParaRPr/>
          </a:p>
        </p:txBody>
      </p:sp>
      <p:pic>
        <p:nvPicPr>
          <p:cNvPr id="508" name="Shape 508" descr="biznessapps-dark-blue.png"/>
          <p:cNvPicPr preferRelativeResize="0"/>
          <p:nvPr/>
        </p:nvPicPr>
        <p:blipFill rotWithShape="1">
          <a:blip r:embed="rId2">
            <a:alphaModFix/>
          </a:blip>
          <a:srcRect l="-841" t="-1674" r="-4366" b="-24253"/>
          <a:stretch/>
        </p:blipFill>
        <p:spPr>
          <a:xfrm>
            <a:off x="21075444" y="12635267"/>
            <a:ext cx="3077665" cy="840133"/>
          </a:xfrm>
          <a:prstGeom prst="rect">
            <a:avLst/>
          </a:prstGeom>
          <a:noFill/>
          <a:ln>
            <a:noFill/>
          </a:ln>
        </p:spPr>
      </p:pic>
    </p:spTree>
  </p:cSld>
  <p:clrMapOvr>
    <a:masterClrMapping/>
  </p:clrMapOvr>
</p:sldLayout>
</file>

<file path=ppt/slideLayouts/slideLayout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Caption">
  <p:cSld name="CAPTION_ONLY">
    <p:bg>
      <p:bgPr>
        <a:solidFill>
          <a:schemeClr val="lt1"/>
        </a:solidFill>
        <a:effectLst/>
      </p:bgPr>
    </p:bg>
    <p:spTree>
      <p:nvGrpSpPr>
        <p:cNvPr id="1" name="Shape 509"/>
        <p:cNvGrpSpPr/>
        <p:nvPr/>
      </p:nvGrpSpPr>
      <p:grpSpPr>
        <a:xfrm>
          <a:off x="0" y="0"/>
          <a:ext cx="0" cy="0"/>
          <a:chOff x="0" y="0"/>
          <a:chExt cx="0" cy="0"/>
        </a:xfrm>
      </p:grpSpPr>
      <p:sp>
        <p:nvSpPr>
          <p:cNvPr id="510" name="Shape 510"/>
          <p:cNvSpPr txBox="1">
            <a:spLocks noGrp="1"/>
          </p:cNvSpPr>
          <p:nvPr>
            <p:ph type="body" idx="1"/>
          </p:nvPr>
        </p:nvSpPr>
        <p:spPr>
          <a:xfrm>
            <a:off x="830984" y="11205333"/>
            <a:ext cx="23185200" cy="1106400"/>
          </a:xfrm>
          <a:prstGeom prst="rect">
            <a:avLst/>
          </a:prstGeom>
        </p:spPr>
        <p:txBody>
          <a:bodyPr spcFirstLastPara="1" wrap="square" lIns="243750" tIns="243750" rIns="243750" bIns="243750" anchor="ctr" anchorCtr="0"/>
          <a:lstStyle>
            <a:lvl1pPr marL="457200" lvl="0" indent="-228600" rtl="0">
              <a:lnSpc>
                <a:spcPct val="100000"/>
              </a:lnSpc>
              <a:spcBef>
                <a:spcPts val="0"/>
              </a:spcBef>
              <a:spcAft>
                <a:spcPts val="0"/>
              </a:spcAft>
              <a:buSzPts val="4000"/>
              <a:buFont typeface="Open Sans SemiBold"/>
              <a:buNone/>
              <a:defRPr sz="4000">
                <a:latin typeface="Open Sans SemiBold"/>
                <a:ea typeface="Open Sans SemiBold"/>
                <a:cs typeface="Open Sans SemiBold"/>
                <a:sym typeface="Open Sans SemiBold"/>
              </a:defRPr>
            </a:lvl1pPr>
          </a:lstStyle>
          <a:p>
            <a:endParaRPr/>
          </a:p>
        </p:txBody>
      </p:sp>
      <p:pic>
        <p:nvPicPr>
          <p:cNvPr id="511" name="Shape 511" descr="biznessapps-dark-blue.png"/>
          <p:cNvPicPr preferRelativeResize="0"/>
          <p:nvPr/>
        </p:nvPicPr>
        <p:blipFill rotWithShape="1">
          <a:blip r:embed="rId2">
            <a:alphaModFix/>
          </a:blip>
          <a:srcRect l="-841" t="-1674" r="-4366" b="-24253"/>
          <a:stretch/>
        </p:blipFill>
        <p:spPr>
          <a:xfrm>
            <a:off x="21075444" y="12635267"/>
            <a:ext cx="3077665" cy="840133"/>
          </a:xfrm>
          <a:prstGeom prst="rect">
            <a:avLst/>
          </a:prstGeom>
          <a:noFill/>
          <a:ln>
            <a:noFill/>
          </a:ln>
        </p:spPr>
      </p:pic>
    </p:spTree>
  </p:cSld>
  <p:clrMapOvr>
    <a:masterClrMapping/>
  </p:clrMapOvr>
</p:sldLayout>
</file>

<file path=ppt/slideLayouts/slideLayout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Caption 1">
  <p:cSld name="CAPTION_ONLY_2">
    <p:bg>
      <p:bgPr>
        <a:solidFill>
          <a:srgbClr val="F8991D"/>
        </a:solidFill>
        <a:effectLst/>
      </p:bgPr>
    </p:bg>
    <p:spTree>
      <p:nvGrpSpPr>
        <p:cNvPr id="1" name="Shape 512"/>
        <p:cNvGrpSpPr/>
        <p:nvPr/>
      </p:nvGrpSpPr>
      <p:grpSpPr>
        <a:xfrm>
          <a:off x="0" y="0"/>
          <a:ext cx="0" cy="0"/>
          <a:chOff x="0" y="0"/>
          <a:chExt cx="0" cy="0"/>
        </a:xfrm>
      </p:grpSpPr>
      <p:sp>
        <p:nvSpPr>
          <p:cNvPr id="513" name="Shape 513"/>
          <p:cNvSpPr txBox="1">
            <a:spLocks noGrp="1"/>
          </p:cNvSpPr>
          <p:nvPr>
            <p:ph type="body" idx="1"/>
          </p:nvPr>
        </p:nvSpPr>
        <p:spPr>
          <a:xfrm>
            <a:off x="830984" y="11205333"/>
            <a:ext cx="23185200" cy="1106400"/>
          </a:xfrm>
          <a:prstGeom prst="rect">
            <a:avLst/>
          </a:prstGeom>
        </p:spPr>
        <p:txBody>
          <a:bodyPr spcFirstLastPara="1" wrap="square" lIns="243750" tIns="243750" rIns="243750" bIns="243750" anchor="ctr" anchorCtr="0"/>
          <a:lstStyle>
            <a:lvl1pPr marL="457200" lvl="0" indent="-228600" rtl="0">
              <a:lnSpc>
                <a:spcPct val="100000"/>
              </a:lnSpc>
              <a:spcBef>
                <a:spcPts val="0"/>
              </a:spcBef>
              <a:spcAft>
                <a:spcPts val="0"/>
              </a:spcAft>
              <a:buClr>
                <a:srgbClr val="F9FCFF"/>
              </a:buClr>
              <a:buSzPts val="4000"/>
              <a:buFont typeface="Open Sans SemiBold"/>
              <a:buNone/>
              <a:defRPr sz="4000">
                <a:solidFill>
                  <a:srgbClr val="F9FCFF"/>
                </a:solidFill>
                <a:latin typeface="Open Sans SemiBold"/>
                <a:ea typeface="Open Sans SemiBold"/>
                <a:cs typeface="Open Sans SemiBold"/>
                <a:sym typeface="Open Sans SemiBold"/>
              </a:defRPr>
            </a:lvl1pPr>
          </a:lstStyle>
          <a:p>
            <a:endParaRPr/>
          </a:p>
        </p:txBody>
      </p:sp>
      <p:pic>
        <p:nvPicPr>
          <p:cNvPr id="514" name="Shape 514" descr="logo.png"/>
          <p:cNvPicPr preferRelativeResize="0"/>
          <p:nvPr/>
        </p:nvPicPr>
        <p:blipFill rotWithShape="1">
          <a:blip r:embed="rId2">
            <a:alphaModFix/>
          </a:blip>
          <a:srcRect l="288" r="278"/>
          <a:stretch/>
        </p:blipFill>
        <p:spPr>
          <a:xfrm>
            <a:off x="21090859" y="12635261"/>
            <a:ext cx="2925407" cy="678158"/>
          </a:xfrm>
          <a:prstGeom prst="rect">
            <a:avLst/>
          </a:prstGeom>
          <a:noFill/>
          <a:ln>
            <a:noFill/>
          </a:ln>
        </p:spPr>
      </p:pic>
    </p:spTree>
  </p:cSld>
  <p:clrMapOvr>
    <a:masterClrMapping/>
  </p:clrMapOvr>
</p:sldLayout>
</file>

<file path=ppt/slideLayouts/slideLayout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Caption 1 1">
  <p:cSld name="CAPTION_ONLY_2_1">
    <p:bg>
      <p:bgPr>
        <a:solidFill>
          <a:srgbClr val="3A525F"/>
        </a:solidFill>
        <a:effectLst/>
      </p:bgPr>
    </p:bg>
    <p:spTree>
      <p:nvGrpSpPr>
        <p:cNvPr id="1" name="Shape 515"/>
        <p:cNvGrpSpPr/>
        <p:nvPr/>
      </p:nvGrpSpPr>
      <p:grpSpPr>
        <a:xfrm>
          <a:off x="0" y="0"/>
          <a:ext cx="0" cy="0"/>
          <a:chOff x="0" y="0"/>
          <a:chExt cx="0" cy="0"/>
        </a:xfrm>
      </p:grpSpPr>
      <p:sp>
        <p:nvSpPr>
          <p:cNvPr id="516" name="Shape 516"/>
          <p:cNvSpPr txBox="1">
            <a:spLocks noGrp="1"/>
          </p:cNvSpPr>
          <p:nvPr>
            <p:ph type="body" idx="1"/>
          </p:nvPr>
        </p:nvSpPr>
        <p:spPr>
          <a:xfrm>
            <a:off x="830984" y="11205333"/>
            <a:ext cx="23185200" cy="1106400"/>
          </a:xfrm>
          <a:prstGeom prst="rect">
            <a:avLst/>
          </a:prstGeom>
        </p:spPr>
        <p:txBody>
          <a:bodyPr spcFirstLastPara="1" wrap="square" lIns="243750" tIns="243750" rIns="243750" bIns="243750" anchor="ctr" anchorCtr="0"/>
          <a:lstStyle>
            <a:lvl1pPr marL="457200" lvl="0" indent="-228600" rtl="0">
              <a:lnSpc>
                <a:spcPct val="100000"/>
              </a:lnSpc>
              <a:spcBef>
                <a:spcPts val="0"/>
              </a:spcBef>
              <a:spcAft>
                <a:spcPts val="0"/>
              </a:spcAft>
              <a:buClr>
                <a:srgbClr val="F9FCFF"/>
              </a:buClr>
              <a:buSzPts val="4000"/>
              <a:buFont typeface="Open Sans SemiBold"/>
              <a:buNone/>
              <a:defRPr sz="4000">
                <a:solidFill>
                  <a:srgbClr val="F9FCFF"/>
                </a:solidFill>
                <a:latin typeface="Open Sans SemiBold"/>
                <a:ea typeface="Open Sans SemiBold"/>
                <a:cs typeface="Open Sans SemiBold"/>
                <a:sym typeface="Open Sans SemiBold"/>
              </a:defRPr>
            </a:lvl1pPr>
          </a:lstStyle>
          <a:p>
            <a:endParaRPr/>
          </a:p>
        </p:txBody>
      </p:sp>
      <p:pic>
        <p:nvPicPr>
          <p:cNvPr id="517" name="Shape 517" descr="logo.png"/>
          <p:cNvPicPr preferRelativeResize="0"/>
          <p:nvPr/>
        </p:nvPicPr>
        <p:blipFill rotWithShape="1">
          <a:blip r:embed="rId2">
            <a:alphaModFix/>
          </a:blip>
          <a:srcRect l="288" r="278"/>
          <a:stretch/>
        </p:blipFill>
        <p:spPr>
          <a:xfrm>
            <a:off x="21090859" y="12635261"/>
            <a:ext cx="2925407" cy="678158"/>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slide with secondary brand blue back">
  <p:cSld name="TITLE_1_3">
    <p:bg>
      <p:bgPr>
        <a:solidFill>
          <a:srgbClr val="3A525F"/>
        </a:solidFill>
        <a:effectLst/>
      </p:bgPr>
    </p:bg>
    <p:spTree>
      <p:nvGrpSpPr>
        <p:cNvPr id="1" name="Shape 123"/>
        <p:cNvGrpSpPr/>
        <p:nvPr/>
      </p:nvGrpSpPr>
      <p:grpSpPr>
        <a:xfrm>
          <a:off x="0" y="0"/>
          <a:ext cx="0" cy="0"/>
          <a:chOff x="0" y="0"/>
          <a:chExt cx="0" cy="0"/>
        </a:xfrm>
      </p:grpSpPr>
      <p:sp>
        <p:nvSpPr>
          <p:cNvPr id="124" name="Shape 124"/>
          <p:cNvSpPr txBox="1">
            <a:spLocks noGrp="1"/>
          </p:cNvSpPr>
          <p:nvPr>
            <p:ph type="ctrTitle"/>
          </p:nvPr>
        </p:nvSpPr>
        <p:spPr>
          <a:xfrm>
            <a:off x="831006" y="1985533"/>
            <a:ext cx="22715700" cy="5473500"/>
          </a:xfrm>
          <a:prstGeom prst="rect">
            <a:avLst/>
          </a:prstGeom>
        </p:spPr>
        <p:txBody>
          <a:bodyPr spcFirstLastPara="1" wrap="square" lIns="243750" tIns="243750" rIns="243750" bIns="243750" anchor="b" anchorCtr="0"/>
          <a:lstStyle>
            <a:lvl1pPr lvl="0" algn="ctr" rtl="0">
              <a:spcBef>
                <a:spcPts val="0"/>
              </a:spcBef>
              <a:spcAft>
                <a:spcPts val="0"/>
              </a:spcAft>
              <a:buClr>
                <a:srgbClr val="FFFFFF"/>
              </a:buClr>
              <a:buSzPts val="13900"/>
              <a:buFont typeface="Open Sans Light"/>
              <a:buNone/>
              <a:defRPr sz="13900">
                <a:solidFill>
                  <a:srgbClr val="FFFFFF"/>
                </a:solidFill>
                <a:latin typeface="Open Sans Light"/>
                <a:ea typeface="Open Sans Light"/>
                <a:cs typeface="Open Sans Light"/>
                <a:sym typeface="Open Sans Light"/>
              </a:defRPr>
            </a:lvl1pPr>
            <a:lvl2pPr lvl="1" algn="ctr" rtl="0">
              <a:spcBef>
                <a:spcPts val="0"/>
              </a:spcBef>
              <a:spcAft>
                <a:spcPts val="0"/>
              </a:spcAft>
              <a:buSzPts val="13900"/>
              <a:buNone/>
              <a:defRPr sz="13900"/>
            </a:lvl2pPr>
            <a:lvl3pPr lvl="2" algn="ctr" rtl="0">
              <a:spcBef>
                <a:spcPts val="0"/>
              </a:spcBef>
              <a:spcAft>
                <a:spcPts val="0"/>
              </a:spcAft>
              <a:buSzPts val="13900"/>
              <a:buNone/>
              <a:defRPr sz="13900"/>
            </a:lvl3pPr>
            <a:lvl4pPr lvl="3" algn="ctr" rtl="0">
              <a:spcBef>
                <a:spcPts val="0"/>
              </a:spcBef>
              <a:spcAft>
                <a:spcPts val="0"/>
              </a:spcAft>
              <a:buSzPts val="13900"/>
              <a:buNone/>
              <a:defRPr sz="13900"/>
            </a:lvl4pPr>
            <a:lvl5pPr lvl="4" algn="ctr" rtl="0">
              <a:spcBef>
                <a:spcPts val="0"/>
              </a:spcBef>
              <a:spcAft>
                <a:spcPts val="0"/>
              </a:spcAft>
              <a:buSzPts val="13900"/>
              <a:buNone/>
              <a:defRPr sz="13900"/>
            </a:lvl5pPr>
            <a:lvl6pPr lvl="5" algn="ctr" rtl="0">
              <a:spcBef>
                <a:spcPts val="0"/>
              </a:spcBef>
              <a:spcAft>
                <a:spcPts val="0"/>
              </a:spcAft>
              <a:buSzPts val="13900"/>
              <a:buNone/>
              <a:defRPr sz="13900"/>
            </a:lvl6pPr>
            <a:lvl7pPr lvl="6" algn="ctr" rtl="0">
              <a:spcBef>
                <a:spcPts val="0"/>
              </a:spcBef>
              <a:spcAft>
                <a:spcPts val="0"/>
              </a:spcAft>
              <a:buSzPts val="13900"/>
              <a:buNone/>
              <a:defRPr sz="13900"/>
            </a:lvl7pPr>
            <a:lvl8pPr lvl="7" algn="ctr" rtl="0">
              <a:spcBef>
                <a:spcPts val="0"/>
              </a:spcBef>
              <a:spcAft>
                <a:spcPts val="0"/>
              </a:spcAft>
              <a:buSzPts val="13900"/>
              <a:buNone/>
              <a:defRPr sz="13900"/>
            </a:lvl8pPr>
            <a:lvl9pPr lvl="8" algn="ctr" rtl="0">
              <a:spcBef>
                <a:spcPts val="0"/>
              </a:spcBef>
              <a:spcAft>
                <a:spcPts val="0"/>
              </a:spcAft>
              <a:buSzPts val="13900"/>
              <a:buNone/>
              <a:defRPr sz="13900"/>
            </a:lvl9pPr>
          </a:lstStyle>
          <a:p>
            <a:endParaRPr/>
          </a:p>
        </p:txBody>
      </p:sp>
      <p:sp>
        <p:nvSpPr>
          <p:cNvPr id="125" name="Shape 125"/>
          <p:cNvSpPr txBox="1">
            <a:spLocks noGrp="1"/>
          </p:cNvSpPr>
          <p:nvPr>
            <p:ph type="subTitle" idx="1"/>
          </p:nvPr>
        </p:nvSpPr>
        <p:spPr>
          <a:xfrm>
            <a:off x="830984" y="7557667"/>
            <a:ext cx="22715700" cy="2113500"/>
          </a:xfrm>
          <a:prstGeom prst="rect">
            <a:avLst/>
          </a:prstGeom>
        </p:spPr>
        <p:txBody>
          <a:bodyPr spcFirstLastPara="1" wrap="square" lIns="243750" tIns="243750" rIns="243750" bIns="243750" anchor="t" anchorCtr="0"/>
          <a:lstStyle>
            <a:lvl1pPr lvl="0" algn="ctr" rtl="0">
              <a:lnSpc>
                <a:spcPct val="100000"/>
              </a:lnSpc>
              <a:spcBef>
                <a:spcPts val="0"/>
              </a:spcBef>
              <a:spcAft>
                <a:spcPts val="0"/>
              </a:spcAft>
              <a:buClr>
                <a:srgbClr val="FFFFFF"/>
              </a:buClr>
              <a:buSzPts val="5300"/>
              <a:buFont typeface="Open Sans SemiBold"/>
              <a:buNone/>
              <a:defRPr sz="5300">
                <a:solidFill>
                  <a:srgbClr val="FFFFFF"/>
                </a:solidFill>
                <a:latin typeface="Open Sans SemiBold"/>
                <a:ea typeface="Open Sans SemiBold"/>
                <a:cs typeface="Open Sans SemiBold"/>
                <a:sym typeface="Open Sans SemiBold"/>
              </a:defRPr>
            </a:lvl1pPr>
            <a:lvl2pPr lvl="1" algn="ctr" rtl="0">
              <a:lnSpc>
                <a:spcPct val="100000"/>
              </a:lnSpc>
              <a:spcBef>
                <a:spcPts val="0"/>
              </a:spcBef>
              <a:spcAft>
                <a:spcPts val="0"/>
              </a:spcAft>
              <a:buSzPts val="7500"/>
              <a:buNone/>
              <a:defRPr sz="7500"/>
            </a:lvl2pPr>
            <a:lvl3pPr lvl="2" algn="ctr" rtl="0">
              <a:lnSpc>
                <a:spcPct val="100000"/>
              </a:lnSpc>
              <a:spcBef>
                <a:spcPts val="0"/>
              </a:spcBef>
              <a:spcAft>
                <a:spcPts val="0"/>
              </a:spcAft>
              <a:buSzPts val="7500"/>
              <a:buNone/>
              <a:defRPr sz="7500"/>
            </a:lvl3pPr>
            <a:lvl4pPr lvl="3" algn="ctr" rtl="0">
              <a:lnSpc>
                <a:spcPct val="100000"/>
              </a:lnSpc>
              <a:spcBef>
                <a:spcPts val="0"/>
              </a:spcBef>
              <a:spcAft>
                <a:spcPts val="0"/>
              </a:spcAft>
              <a:buSzPts val="7500"/>
              <a:buNone/>
              <a:defRPr sz="7500"/>
            </a:lvl4pPr>
            <a:lvl5pPr lvl="4" algn="ctr" rtl="0">
              <a:lnSpc>
                <a:spcPct val="100000"/>
              </a:lnSpc>
              <a:spcBef>
                <a:spcPts val="0"/>
              </a:spcBef>
              <a:spcAft>
                <a:spcPts val="0"/>
              </a:spcAft>
              <a:buSzPts val="7500"/>
              <a:buNone/>
              <a:defRPr sz="7500"/>
            </a:lvl5pPr>
            <a:lvl6pPr lvl="5" algn="ctr" rtl="0">
              <a:lnSpc>
                <a:spcPct val="100000"/>
              </a:lnSpc>
              <a:spcBef>
                <a:spcPts val="0"/>
              </a:spcBef>
              <a:spcAft>
                <a:spcPts val="0"/>
              </a:spcAft>
              <a:buSzPts val="7500"/>
              <a:buNone/>
              <a:defRPr sz="7500"/>
            </a:lvl6pPr>
            <a:lvl7pPr lvl="6" algn="ctr" rtl="0">
              <a:lnSpc>
                <a:spcPct val="100000"/>
              </a:lnSpc>
              <a:spcBef>
                <a:spcPts val="0"/>
              </a:spcBef>
              <a:spcAft>
                <a:spcPts val="0"/>
              </a:spcAft>
              <a:buSzPts val="7500"/>
              <a:buNone/>
              <a:defRPr sz="7500"/>
            </a:lvl7pPr>
            <a:lvl8pPr lvl="7" algn="ctr" rtl="0">
              <a:lnSpc>
                <a:spcPct val="100000"/>
              </a:lnSpc>
              <a:spcBef>
                <a:spcPts val="0"/>
              </a:spcBef>
              <a:spcAft>
                <a:spcPts val="0"/>
              </a:spcAft>
              <a:buSzPts val="7500"/>
              <a:buNone/>
              <a:defRPr sz="7500"/>
            </a:lvl8pPr>
            <a:lvl9pPr lvl="8" algn="ctr" rtl="0">
              <a:lnSpc>
                <a:spcPct val="100000"/>
              </a:lnSpc>
              <a:spcBef>
                <a:spcPts val="0"/>
              </a:spcBef>
              <a:spcAft>
                <a:spcPts val="0"/>
              </a:spcAft>
              <a:buSzPts val="7500"/>
              <a:buNone/>
              <a:defRPr sz="7500"/>
            </a:lvl9pPr>
          </a:lstStyle>
          <a:p>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Big number">
  <p:cSld name="BIG_NUMBER">
    <p:bg>
      <p:bgPr>
        <a:solidFill>
          <a:srgbClr val="F9FCFF"/>
        </a:solidFill>
        <a:effectLst/>
      </p:bgPr>
    </p:bg>
    <p:spTree>
      <p:nvGrpSpPr>
        <p:cNvPr id="1" name="Shape 518"/>
        <p:cNvGrpSpPr/>
        <p:nvPr/>
      </p:nvGrpSpPr>
      <p:grpSpPr>
        <a:xfrm>
          <a:off x="0" y="0"/>
          <a:ext cx="0" cy="0"/>
          <a:chOff x="0" y="0"/>
          <a:chExt cx="0" cy="0"/>
        </a:xfrm>
      </p:grpSpPr>
      <p:sp>
        <p:nvSpPr>
          <p:cNvPr id="519" name="Shape 519"/>
          <p:cNvSpPr txBox="1">
            <a:spLocks noGrp="1"/>
          </p:cNvSpPr>
          <p:nvPr>
            <p:ph type="title"/>
          </p:nvPr>
        </p:nvSpPr>
        <p:spPr>
          <a:xfrm>
            <a:off x="830984" y="2949667"/>
            <a:ext cx="22715700" cy="5235900"/>
          </a:xfrm>
          <a:prstGeom prst="rect">
            <a:avLst/>
          </a:prstGeom>
        </p:spPr>
        <p:txBody>
          <a:bodyPr spcFirstLastPara="1" wrap="square" lIns="243750" tIns="243750" rIns="243750" bIns="243750" anchor="b" anchorCtr="0"/>
          <a:lstStyle>
            <a:lvl1pPr lvl="0" algn="ctr" rtl="0">
              <a:spcBef>
                <a:spcPts val="0"/>
              </a:spcBef>
              <a:spcAft>
                <a:spcPts val="0"/>
              </a:spcAft>
              <a:buClr>
                <a:srgbClr val="F8991D"/>
              </a:buClr>
              <a:buSzPts val="32000"/>
              <a:buFont typeface="Open Sans"/>
              <a:buNone/>
              <a:defRPr sz="32000">
                <a:solidFill>
                  <a:srgbClr val="F8991D"/>
                </a:solidFill>
                <a:latin typeface="Open Sans"/>
                <a:ea typeface="Open Sans"/>
                <a:cs typeface="Open Sans"/>
                <a:sym typeface="Open Sans"/>
              </a:defRPr>
            </a:lvl1pPr>
            <a:lvl2pPr lvl="1" algn="ctr" rtl="0">
              <a:spcBef>
                <a:spcPts val="0"/>
              </a:spcBef>
              <a:spcAft>
                <a:spcPts val="0"/>
              </a:spcAft>
              <a:buSzPts val="32000"/>
              <a:buNone/>
              <a:defRPr sz="32000"/>
            </a:lvl2pPr>
            <a:lvl3pPr lvl="2" algn="ctr" rtl="0">
              <a:spcBef>
                <a:spcPts val="0"/>
              </a:spcBef>
              <a:spcAft>
                <a:spcPts val="0"/>
              </a:spcAft>
              <a:buSzPts val="32000"/>
              <a:buNone/>
              <a:defRPr sz="32000"/>
            </a:lvl3pPr>
            <a:lvl4pPr lvl="3" algn="ctr" rtl="0">
              <a:spcBef>
                <a:spcPts val="0"/>
              </a:spcBef>
              <a:spcAft>
                <a:spcPts val="0"/>
              </a:spcAft>
              <a:buSzPts val="32000"/>
              <a:buNone/>
              <a:defRPr sz="32000"/>
            </a:lvl4pPr>
            <a:lvl5pPr lvl="4" algn="ctr" rtl="0">
              <a:spcBef>
                <a:spcPts val="0"/>
              </a:spcBef>
              <a:spcAft>
                <a:spcPts val="0"/>
              </a:spcAft>
              <a:buSzPts val="32000"/>
              <a:buNone/>
              <a:defRPr sz="32000"/>
            </a:lvl5pPr>
            <a:lvl6pPr lvl="5" algn="ctr" rtl="0">
              <a:spcBef>
                <a:spcPts val="0"/>
              </a:spcBef>
              <a:spcAft>
                <a:spcPts val="0"/>
              </a:spcAft>
              <a:buSzPts val="32000"/>
              <a:buNone/>
              <a:defRPr sz="32000"/>
            </a:lvl6pPr>
            <a:lvl7pPr lvl="6" algn="ctr" rtl="0">
              <a:spcBef>
                <a:spcPts val="0"/>
              </a:spcBef>
              <a:spcAft>
                <a:spcPts val="0"/>
              </a:spcAft>
              <a:buSzPts val="32000"/>
              <a:buNone/>
              <a:defRPr sz="32000"/>
            </a:lvl7pPr>
            <a:lvl8pPr lvl="7" algn="ctr" rtl="0">
              <a:spcBef>
                <a:spcPts val="0"/>
              </a:spcBef>
              <a:spcAft>
                <a:spcPts val="0"/>
              </a:spcAft>
              <a:buSzPts val="32000"/>
              <a:buNone/>
              <a:defRPr sz="32000"/>
            </a:lvl8pPr>
            <a:lvl9pPr lvl="8" algn="ctr" rtl="0">
              <a:spcBef>
                <a:spcPts val="0"/>
              </a:spcBef>
              <a:spcAft>
                <a:spcPts val="0"/>
              </a:spcAft>
              <a:buSzPts val="32000"/>
              <a:buNone/>
              <a:defRPr sz="32000"/>
            </a:lvl9pPr>
          </a:lstStyle>
          <a:p>
            <a:endParaRPr/>
          </a:p>
        </p:txBody>
      </p:sp>
      <p:sp>
        <p:nvSpPr>
          <p:cNvPr id="520" name="Shape 520"/>
          <p:cNvSpPr txBox="1">
            <a:spLocks noGrp="1"/>
          </p:cNvSpPr>
          <p:nvPr>
            <p:ph type="title" idx="2"/>
          </p:nvPr>
        </p:nvSpPr>
        <p:spPr>
          <a:xfrm>
            <a:off x="830850" y="8185667"/>
            <a:ext cx="22715700" cy="1426500"/>
          </a:xfrm>
          <a:prstGeom prst="rect">
            <a:avLst/>
          </a:prstGeom>
        </p:spPr>
        <p:txBody>
          <a:bodyPr spcFirstLastPara="1" wrap="square" lIns="243750" tIns="243750" rIns="243750" bIns="243750" anchor="ctr" anchorCtr="0"/>
          <a:lstStyle>
            <a:lvl1pPr lvl="0" algn="ctr" rtl="0">
              <a:spcBef>
                <a:spcPts val="0"/>
              </a:spcBef>
              <a:spcAft>
                <a:spcPts val="0"/>
              </a:spcAft>
              <a:buNone/>
              <a:defRPr>
                <a:solidFill>
                  <a:srgbClr val="3A525F"/>
                </a:solidFill>
                <a:latin typeface="Open Sans Light"/>
                <a:ea typeface="Open Sans Light"/>
                <a:cs typeface="Open Sans Light"/>
                <a:sym typeface="Open Sans Light"/>
              </a:defRPr>
            </a:lvl1pPr>
            <a:lvl2pPr lvl="1" algn="ctr" rtl="0">
              <a:spcBef>
                <a:spcPts val="0"/>
              </a:spcBef>
              <a:spcAft>
                <a:spcPts val="0"/>
              </a:spcAft>
              <a:buNone/>
              <a:defRPr>
                <a:solidFill>
                  <a:srgbClr val="3A525F"/>
                </a:solidFill>
                <a:latin typeface="Open Sans Light"/>
                <a:ea typeface="Open Sans Light"/>
                <a:cs typeface="Open Sans Light"/>
                <a:sym typeface="Open Sans Light"/>
              </a:defRPr>
            </a:lvl2pPr>
            <a:lvl3pPr lvl="2" algn="ctr" rtl="0">
              <a:spcBef>
                <a:spcPts val="0"/>
              </a:spcBef>
              <a:spcAft>
                <a:spcPts val="0"/>
              </a:spcAft>
              <a:buNone/>
              <a:defRPr>
                <a:solidFill>
                  <a:srgbClr val="3A525F"/>
                </a:solidFill>
                <a:latin typeface="Open Sans Light"/>
                <a:ea typeface="Open Sans Light"/>
                <a:cs typeface="Open Sans Light"/>
                <a:sym typeface="Open Sans Light"/>
              </a:defRPr>
            </a:lvl3pPr>
            <a:lvl4pPr lvl="3" algn="ctr" rtl="0">
              <a:spcBef>
                <a:spcPts val="0"/>
              </a:spcBef>
              <a:spcAft>
                <a:spcPts val="0"/>
              </a:spcAft>
              <a:buNone/>
              <a:defRPr>
                <a:solidFill>
                  <a:srgbClr val="3A525F"/>
                </a:solidFill>
                <a:latin typeface="Open Sans Light"/>
                <a:ea typeface="Open Sans Light"/>
                <a:cs typeface="Open Sans Light"/>
                <a:sym typeface="Open Sans Light"/>
              </a:defRPr>
            </a:lvl4pPr>
            <a:lvl5pPr lvl="4" algn="ctr" rtl="0">
              <a:spcBef>
                <a:spcPts val="0"/>
              </a:spcBef>
              <a:spcAft>
                <a:spcPts val="0"/>
              </a:spcAft>
              <a:buNone/>
              <a:defRPr>
                <a:solidFill>
                  <a:srgbClr val="3A525F"/>
                </a:solidFill>
                <a:latin typeface="Open Sans Light"/>
                <a:ea typeface="Open Sans Light"/>
                <a:cs typeface="Open Sans Light"/>
                <a:sym typeface="Open Sans Light"/>
              </a:defRPr>
            </a:lvl5pPr>
            <a:lvl6pPr lvl="5" algn="ctr" rtl="0">
              <a:spcBef>
                <a:spcPts val="0"/>
              </a:spcBef>
              <a:spcAft>
                <a:spcPts val="0"/>
              </a:spcAft>
              <a:buNone/>
              <a:defRPr>
                <a:solidFill>
                  <a:srgbClr val="3A525F"/>
                </a:solidFill>
                <a:latin typeface="Open Sans Light"/>
                <a:ea typeface="Open Sans Light"/>
                <a:cs typeface="Open Sans Light"/>
                <a:sym typeface="Open Sans Light"/>
              </a:defRPr>
            </a:lvl6pPr>
            <a:lvl7pPr lvl="6" algn="ctr" rtl="0">
              <a:spcBef>
                <a:spcPts val="0"/>
              </a:spcBef>
              <a:spcAft>
                <a:spcPts val="0"/>
              </a:spcAft>
              <a:buNone/>
              <a:defRPr>
                <a:solidFill>
                  <a:srgbClr val="3A525F"/>
                </a:solidFill>
                <a:latin typeface="Open Sans Light"/>
                <a:ea typeface="Open Sans Light"/>
                <a:cs typeface="Open Sans Light"/>
                <a:sym typeface="Open Sans Light"/>
              </a:defRPr>
            </a:lvl7pPr>
            <a:lvl8pPr lvl="7" algn="ctr" rtl="0">
              <a:spcBef>
                <a:spcPts val="0"/>
              </a:spcBef>
              <a:spcAft>
                <a:spcPts val="0"/>
              </a:spcAft>
              <a:buNone/>
              <a:defRPr>
                <a:solidFill>
                  <a:srgbClr val="3A525F"/>
                </a:solidFill>
                <a:latin typeface="Open Sans Light"/>
                <a:ea typeface="Open Sans Light"/>
                <a:cs typeface="Open Sans Light"/>
                <a:sym typeface="Open Sans Light"/>
              </a:defRPr>
            </a:lvl8pPr>
            <a:lvl9pPr lvl="8" algn="ctr" rtl="0">
              <a:spcBef>
                <a:spcPts val="0"/>
              </a:spcBef>
              <a:spcAft>
                <a:spcPts val="0"/>
              </a:spcAft>
              <a:buNone/>
              <a:defRPr>
                <a:solidFill>
                  <a:srgbClr val="3A525F"/>
                </a:solidFill>
                <a:latin typeface="Open Sans Light"/>
                <a:ea typeface="Open Sans Light"/>
                <a:cs typeface="Open Sans Light"/>
                <a:sym typeface="Open Sans Light"/>
              </a:defRPr>
            </a:lvl9pPr>
          </a:lstStyle>
          <a:p>
            <a:endParaRPr/>
          </a:p>
        </p:txBody>
      </p:sp>
      <p:pic>
        <p:nvPicPr>
          <p:cNvPr id="521" name="Shape 521" descr="biznessapps-dark-blue.png"/>
          <p:cNvPicPr preferRelativeResize="0"/>
          <p:nvPr/>
        </p:nvPicPr>
        <p:blipFill rotWithShape="1">
          <a:blip r:embed="rId2">
            <a:alphaModFix/>
          </a:blip>
          <a:srcRect l="-841" t="-1674" r="-4366" b="-24253"/>
          <a:stretch/>
        </p:blipFill>
        <p:spPr>
          <a:xfrm>
            <a:off x="21075444" y="12635267"/>
            <a:ext cx="3077665" cy="840133"/>
          </a:xfrm>
          <a:prstGeom prst="rect">
            <a:avLst/>
          </a:prstGeom>
          <a:noFill/>
          <a:ln>
            <a:noFill/>
          </a:ln>
        </p:spPr>
      </p:pic>
    </p:spTree>
  </p:cSld>
  <p:clrMapOvr>
    <a:masterClrMapping/>
  </p:clrMapOvr>
</p:sldLayout>
</file>

<file path=ppt/slideLayouts/slideLayout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Big number 1">
  <p:cSld name="BIG_NUMBER_1">
    <p:bg>
      <p:bgPr>
        <a:solidFill>
          <a:srgbClr val="F8991D"/>
        </a:solidFill>
        <a:effectLst/>
      </p:bgPr>
    </p:bg>
    <p:spTree>
      <p:nvGrpSpPr>
        <p:cNvPr id="1" name="Shape 522"/>
        <p:cNvGrpSpPr/>
        <p:nvPr/>
      </p:nvGrpSpPr>
      <p:grpSpPr>
        <a:xfrm>
          <a:off x="0" y="0"/>
          <a:ext cx="0" cy="0"/>
          <a:chOff x="0" y="0"/>
          <a:chExt cx="0" cy="0"/>
        </a:xfrm>
      </p:grpSpPr>
      <p:sp>
        <p:nvSpPr>
          <p:cNvPr id="523" name="Shape 523"/>
          <p:cNvSpPr txBox="1">
            <a:spLocks noGrp="1"/>
          </p:cNvSpPr>
          <p:nvPr>
            <p:ph type="title"/>
          </p:nvPr>
        </p:nvSpPr>
        <p:spPr>
          <a:xfrm>
            <a:off x="830984" y="2949667"/>
            <a:ext cx="22715700" cy="5235900"/>
          </a:xfrm>
          <a:prstGeom prst="rect">
            <a:avLst/>
          </a:prstGeom>
        </p:spPr>
        <p:txBody>
          <a:bodyPr spcFirstLastPara="1" wrap="square" lIns="243750" tIns="243750" rIns="243750" bIns="243750" anchor="b" anchorCtr="0"/>
          <a:lstStyle>
            <a:lvl1pPr lvl="0" algn="ctr" rtl="0">
              <a:spcBef>
                <a:spcPts val="0"/>
              </a:spcBef>
              <a:spcAft>
                <a:spcPts val="0"/>
              </a:spcAft>
              <a:buClr>
                <a:srgbClr val="F9FCFF"/>
              </a:buClr>
              <a:buSzPts val="32000"/>
              <a:buFont typeface="Open Sans"/>
              <a:buNone/>
              <a:defRPr sz="32000">
                <a:solidFill>
                  <a:srgbClr val="F9FCFF"/>
                </a:solidFill>
                <a:latin typeface="Open Sans"/>
                <a:ea typeface="Open Sans"/>
                <a:cs typeface="Open Sans"/>
                <a:sym typeface="Open Sans"/>
              </a:defRPr>
            </a:lvl1pPr>
            <a:lvl2pPr lvl="1" algn="ctr" rtl="0">
              <a:spcBef>
                <a:spcPts val="0"/>
              </a:spcBef>
              <a:spcAft>
                <a:spcPts val="0"/>
              </a:spcAft>
              <a:buSzPts val="32000"/>
              <a:buNone/>
              <a:defRPr sz="32000"/>
            </a:lvl2pPr>
            <a:lvl3pPr lvl="2" algn="ctr" rtl="0">
              <a:spcBef>
                <a:spcPts val="0"/>
              </a:spcBef>
              <a:spcAft>
                <a:spcPts val="0"/>
              </a:spcAft>
              <a:buSzPts val="32000"/>
              <a:buNone/>
              <a:defRPr sz="32000"/>
            </a:lvl3pPr>
            <a:lvl4pPr lvl="3" algn="ctr" rtl="0">
              <a:spcBef>
                <a:spcPts val="0"/>
              </a:spcBef>
              <a:spcAft>
                <a:spcPts val="0"/>
              </a:spcAft>
              <a:buSzPts val="32000"/>
              <a:buNone/>
              <a:defRPr sz="32000"/>
            </a:lvl4pPr>
            <a:lvl5pPr lvl="4" algn="ctr" rtl="0">
              <a:spcBef>
                <a:spcPts val="0"/>
              </a:spcBef>
              <a:spcAft>
                <a:spcPts val="0"/>
              </a:spcAft>
              <a:buSzPts val="32000"/>
              <a:buNone/>
              <a:defRPr sz="32000"/>
            </a:lvl5pPr>
            <a:lvl6pPr lvl="5" algn="ctr" rtl="0">
              <a:spcBef>
                <a:spcPts val="0"/>
              </a:spcBef>
              <a:spcAft>
                <a:spcPts val="0"/>
              </a:spcAft>
              <a:buSzPts val="32000"/>
              <a:buNone/>
              <a:defRPr sz="32000"/>
            </a:lvl6pPr>
            <a:lvl7pPr lvl="6" algn="ctr" rtl="0">
              <a:spcBef>
                <a:spcPts val="0"/>
              </a:spcBef>
              <a:spcAft>
                <a:spcPts val="0"/>
              </a:spcAft>
              <a:buSzPts val="32000"/>
              <a:buNone/>
              <a:defRPr sz="32000"/>
            </a:lvl7pPr>
            <a:lvl8pPr lvl="7" algn="ctr" rtl="0">
              <a:spcBef>
                <a:spcPts val="0"/>
              </a:spcBef>
              <a:spcAft>
                <a:spcPts val="0"/>
              </a:spcAft>
              <a:buSzPts val="32000"/>
              <a:buNone/>
              <a:defRPr sz="32000"/>
            </a:lvl8pPr>
            <a:lvl9pPr lvl="8" algn="ctr" rtl="0">
              <a:spcBef>
                <a:spcPts val="0"/>
              </a:spcBef>
              <a:spcAft>
                <a:spcPts val="0"/>
              </a:spcAft>
              <a:buSzPts val="32000"/>
              <a:buNone/>
              <a:defRPr sz="32000"/>
            </a:lvl9pPr>
          </a:lstStyle>
          <a:p>
            <a:endParaRPr/>
          </a:p>
        </p:txBody>
      </p:sp>
      <p:sp>
        <p:nvSpPr>
          <p:cNvPr id="524" name="Shape 524"/>
          <p:cNvSpPr txBox="1">
            <a:spLocks noGrp="1"/>
          </p:cNvSpPr>
          <p:nvPr>
            <p:ph type="title" idx="2"/>
          </p:nvPr>
        </p:nvSpPr>
        <p:spPr>
          <a:xfrm>
            <a:off x="830850" y="8185667"/>
            <a:ext cx="22715700" cy="1426500"/>
          </a:xfrm>
          <a:prstGeom prst="rect">
            <a:avLst/>
          </a:prstGeom>
        </p:spPr>
        <p:txBody>
          <a:bodyPr spcFirstLastPara="1" wrap="square" lIns="243750" tIns="243750" rIns="243750" bIns="243750" anchor="ctr" anchorCtr="0"/>
          <a:lstStyle>
            <a:lvl1pPr lvl="0" algn="ctr" rtl="0">
              <a:spcBef>
                <a:spcPts val="0"/>
              </a:spcBef>
              <a:spcAft>
                <a:spcPts val="0"/>
              </a:spcAft>
              <a:buNone/>
              <a:defRPr>
                <a:solidFill>
                  <a:srgbClr val="F9FCFF"/>
                </a:solidFill>
                <a:latin typeface="Open Sans Light"/>
                <a:ea typeface="Open Sans Light"/>
                <a:cs typeface="Open Sans Light"/>
                <a:sym typeface="Open Sans Light"/>
              </a:defRPr>
            </a:lvl1pPr>
            <a:lvl2pPr lvl="1" algn="ctr" rtl="0">
              <a:spcBef>
                <a:spcPts val="0"/>
              </a:spcBef>
              <a:spcAft>
                <a:spcPts val="0"/>
              </a:spcAft>
              <a:buNone/>
              <a:defRPr>
                <a:solidFill>
                  <a:srgbClr val="3A525F"/>
                </a:solidFill>
                <a:latin typeface="Open Sans Light"/>
                <a:ea typeface="Open Sans Light"/>
                <a:cs typeface="Open Sans Light"/>
                <a:sym typeface="Open Sans Light"/>
              </a:defRPr>
            </a:lvl2pPr>
            <a:lvl3pPr lvl="2" algn="ctr" rtl="0">
              <a:spcBef>
                <a:spcPts val="0"/>
              </a:spcBef>
              <a:spcAft>
                <a:spcPts val="0"/>
              </a:spcAft>
              <a:buNone/>
              <a:defRPr>
                <a:solidFill>
                  <a:srgbClr val="3A525F"/>
                </a:solidFill>
                <a:latin typeface="Open Sans Light"/>
                <a:ea typeface="Open Sans Light"/>
                <a:cs typeface="Open Sans Light"/>
                <a:sym typeface="Open Sans Light"/>
              </a:defRPr>
            </a:lvl3pPr>
            <a:lvl4pPr lvl="3" algn="ctr" rtl="0">
              <a:spcBef>
                <a:spcPts val="0"/>
              </a:spcBef>
              <a:spcAft>
                <a:spcPts val="0"/>
              </a:spcAft>
              <a:buNone/>
              <a:defRPr>
                <a:solidFill>
                  <a:srgbClr val="3A525F"/>
                </a:solidFill>
                <a:latin typeface="Open Sans Light"/>
                <a:ea typeface="Open Sans Light"/>
                <a:cs typeface="Open Sans Light"/>
                <a:sym typeface="Open Sans Light"/>
              </a:defRPr>
            </a:lvl4pPr>
            <a:lvl5pPr lvl="4" algn="ctr" rtl="0">
              <a:spcBef>
                <a:spcPts val="0"/>
              </a:spcBef>
              <a:spcAft>
                <a:spcPts val="0"/>
              </a:spcAft>
              <a:buNone/>
              <a:defRPr>
                <a:solidFill>
                  <a:srgbClr val="3A525F"/>
                </a:solidFill>
                <a:latin typeface="Open Sans Light"/>
                <a:ea typeface="Open Sans Light"/>
                <a:cs typeface="Open Sans Light"/>
                <a:sym typeface="Open Sans Light"/>
              </a:defRPr>
            </a:lvl5pPr>
            <a:lvl6pPr lvl="5" algn="ctr" rtl="0">
              <a:spcBef>
                <a:spcPts val="0"/>
              </a:spcBef>
              <a:spcAft>
                <a:spcPts val="0"/>
              </a:spcAft>
              <a:buNone/>
              <a:defRPr>
                <a:solidFill>
                  <a:srgbClr val="3A525F"/>
                </a:solidFill>
                <a:latin typeface="Open Sans Light"/>
                <a:ea typeface="Open Sans Light"/>
                <a:cs typeface="Open Sans Light"/>
                <a:sym typeface="Open Sans Light"/>
              </a:defRPr>
            </a:lvl6pPr>
            <a:lvl7pPr lvl="6" algn="ctr" rtl="0">
              <a:spcBef>
                <a:spcPts val="0"/>
              </a:spcBef>
              <a:spcAft>
                <a:spcPts val="0"/>
              </a:spcAft>
              <a:buNone/>
              <a:defRPr>
                <a:solidFill>
                  <a:srgbClr val="3A525F"/>
                </a:solidFill>
                <a:latin typeface="Open Sans Light"/>
                <a:ea typeface="Open Sans Light"/>
                <a:cs typeface="Open Sans Light"/>
                <a:sym typeface="Open Sans Light"/>
              </a:defRPr>
            </a:lvl7pPr>
            <a:lvl8pPr lvl="7" algn="ctr" rtl="0">
              <a:spcBef>
                <a:spcPts val="0"/>
              </a:spcBef>
              <a:spcAft>
                <a:spcPts val="0"/>
              </a:spcAft>
              <a:buNone/>
              <a:defRPr>
                <a:solidFill>
                  <a:srgbClr val="3A525F"/>
                </a:solidFill>
                <a:latin typeface="Open Sans Light"/>
                <a:ea typeface="Open Sans Light"/>
                <a:cs typeface="Open Sans Light"/>
                <a:sym typeface="Open Sans Light"/>
              </a:defRPr>
            </a:lvl8pPr>
            <a:lvl9pPr lvl="8" algn="ctr" rtl="0">
              <a:spcBef>
                <a:spcPts val="0"/>
              </a:spcBef>
              <a:spcAft>
                <a:spcPts val="0"/>
              </a:spcAft>
              <a:buNone/>
              <a:defRPr>
                <a:solidFill>
                  <a:srgbClr val="3A525F"/>
                </a:solidFill>
                <a:latin typeface="Open Sans Light"/>
                <a:ea typeface="Open Sans Light"/>
                <a:cs typeface="Open Sans Light"/>
                <a:sym typeface="Open Sans Light"/>
              </a:defRPr>
            </a:lvl9pPr>
          </a:lstStyle>
          <a:p>
            <a:endParaRPr/>
          </a:p>
        </p:txBody>
      </p:sp>
      <p:pic>
        <p:nvPicPr>
          <p:cNvPr id="525" name="Shape 525" descr="logo.png"/>
          <p:cNvPicPr preferRelativeResize="0"/>
          <p:nvPr/>
        </p:nvPicPr>
        <p:blipFill rotWithShape="1">
          <a:blip r:embed="rId2">
            <a:alphaModFix/>
          </a:blip>
          <a:srcRect l="288" r="278"/>
          <a:stretch/>
        </p:blipFill>
        <p:spPr>
          <a:xfrm>
            <a:off x="21090859" y="12635261"/>
            <a:ext cx="2925407" cy="678158"/>
          </a:xfrm>
          <a:prstGeom prst="rect">
            <a:avLst/>
          </a:prstGeom>
          <a:noFill/>
          <a:ln>
            <a:noFill/>
          </a:ln>
        </p:spPr>
      </p:pic>
    </p:spTree>
  </p:cSld>
  <p:clrMapOvr>
    <a:masterClrMapping/>
  </p:clrMapOvr>
</p:sldLayout>
</file>

<file path=ppt/slideLayouts/slideLayout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Big number 1 1">
  <p:cSld name="BIG_NUMBER_1_1">
    <p:bg>
      <p:bgPr>
        <a:solidFill>
          <a:srgbClr val="3A525F"/>
        </a:solidFill>
        <a:effectLst/>
      </p:bgPr>
    </p:bg>
    <p:spTree>
      <p:nvGrpSpPr>
        <p:cNvPr id="1" name="Shape 526"/>
        <p:cNvGrpSpPr/>
        <p:nvPr/>
      </p:nvGrpSpPr>
      <p:grpSpPr>
        <a:xfrm>
          <a:off x="0" y="0"/>
          <a:ext cx="0" cy="0"/>
          <a:chOff x="0" y="0"/>
          <a:chExt cx="0" cy="0"/>
        </a:xfrm>
      </p:grpSpPr>
      <p:sp>
        <p:nvSpPr>
          <p:cNvPr id="527" name="Shape 527"/>
          <p:cNvSpPr txBox="1">
            <a:spLocks noGrp="1"/>
          </p:cNvSpPr>
          <p:nvPr>
            <p:ph type="title"/>
          </p:nvPr>
        </p:nvSpPr>
        <p:spPr>
          <a:xfrm>
            <a:off x="830984" y="2949667"/>
            <a:ext cx="22715700" cy="5235900"/>
          </a:xfrm>
          <a:prstGeom prst="rect">
            <a:avLst/>
          </a:prstGeom>
        </p:spPr>
        <p:txBody>
          <a:bodyPr spcFirstLastPara="1" wrap="square" lIns="243750" tIns="243750" rIns="243750" bIns="243750" anchor="b" anchorCtr="0"/>
          <a:lstStyle>
            <a:lvl1pPr lvl="0" algn="ctr" rtl="0">
              <a:spcBef>
                <a:spcPts val="0"/>
              </a:spcBef>
              <a:spcAft>
                <a:spcPts val="0"/>
              </a:spcAft>
              <a:buClr>
                <a:srgbClr val="F9FCFF"/>
              </a:buClr>
              <a:buSzPts val="32000"/>
              <a:buFont typeface="Open Sans"/>
              <a:buNone/>
              <a:defRPr sz="32000">
                <a:solidFill>
                  <a:srgbClr val="F9FCFF"/>
                </a:solidFill>
                <a:latin typeface="Open Sans"/>
                <a:ea typeface="Open Sans"/>
                <a:cs typeface="Open Sans"/>
                <a:sym typeface="Open Sans"/>
              </a:defRPr>
            </a:lvl1pPr>
            <a:lvl2pPr lvl="1" algn="ctr" rtl="0">
              <a:spcBef>
                <a:spcPts val="0"/>
              </a:spcBef>
              <a:spcAft>
                <a:spcPts val="0"/>
              </a:spcAft>
              <a:buSzPts val="32000"/>
              <a:buNone/>
              <a:defRPr sz="32000"/>
            </a:lvl2pPr>
            <a:lvl3pPr lvl="2" algn="ctr" rtl="0">
              <a:spcBef>
                <a:spcPts val="0"/>
              </a:spcBef>
              <a:spcAft>
                <a:spcPts val="0"/>
              </a:spcAft>
              <a:buSzPts val="32000"/>
              <a:buNone/>
              <a:defRPr sz="32000"/>
            </a:lvl3pPr>
            <a:lvl4pPr lvl="3" algn="ctr" rtl="0">
              <a:spcBef>
                <a:spcPts val="0"/>
              </a:spcBef>
              <a:spcAft>
                <a:spcPts val="0"/>
              </a:spcAft>
              <a:buSzPts val="32000"/>
              <a:buNone/>
              <a:defRPr sz="32000"/>
            </a:lvl4pPr>
            <a:lvl5pPr lvl="4" algn="ctr" rtl="0">
              <a:spcBef>
                <a:spcPts val="0"/>
              </a:spcBef>
              <a:spcAft>
                <a:spcPts val="0"/>
              </a:spcAft>
              <a:buSzPts val="32000"/>
              <a:buNone/>
              <a:defRPr sz="32000"/>
            </a:lvl5pPr>
            <a:lvl6pPr lvl="5" algn="ctr" rtl="0">
              <a:spcBef>
                <a:spcPts val="0"/>
              </a:spcBef>
              <a:spcAft>
                <a:spcPts val="0"/>
              </a:spcAft>
              <a:buSzPts val="32000"/>
              <a:buNone/>
              <a:defRPr sz="32000"/>
            </a:lvl6pPr>
            <a:lvl7pPr lvl="6" algn="ctr" rtl="0">
              <a:spcBef>
                <a:spcPts val="0"/>
              </a:spcBef>
              <a:spcAft>
                <a:spcPts val="0"/>
              </a:spcAft>
              <a:buSzPts val="32000"/>
              <a:buNone/>
              <a:defRPr sz="32000"/>
            </a:lvl7pPr>
            <a:lvl8pPr lvl="7" algn="ctr" rtl="0">
              <a:spcBef>
                <a:spcPts val="0"/>
              </a:spcBef>
              <a:spcAft>
                <a:spcPts val="0"/>
              </a:spcAft>
              <a:buSzPts val="32000"/>
              <a:buNone/>
              <a:defRPr sz="32000"/>
            </a:lvl8pPr>
            <a:lvl9pPr lvl="8" algn="ctr" rtl="0">
              <a:spcBef>
                <a:spcPts val="0"/>
              </a:spcBef>
              <a:spcAft>
                <a:spcPts val="0"/>
              </a:spcAft>
              <a:buSzPts val="32000"/>
              <a:buNone/>
              <a:defRPr sz="32000"/>
            </a:lvl9pPr>
          </a:lstStyle>
          <a:p>
            <a:endParaRPr/>
          </a:p>
        </p:txBody>
      </p:sp>
      <p:sp>
        <p:nvSpPr>
          <p:cNvPr id="528" name="Shape 528"/>
          <p:cNvSpPr txBox="1">
            <a:spLocks noGrp="1"/>
          </p:cNvSpPr>
          <p:nvPr>
            <p:ph type="title" idx="2"/>
          </p:nvPr>
        </p:nvSpPr>
        <p:spPr>
          <a:xfrm>
            <a:off x="830850" y="8185667"/>
            <a:ext cx="22715700" cy="1426500"/>
          </a:xfrm>
          <a:prstGeom prst="rect">
            <a:avLst/>
          </a:prstGeom>
        </p:spPr>
        <p:txBody>
          <a:bodyPr spcFirstLastPara="1" wrap="square" lIns="243750" tIns="243750" rIns="243750" bIns="243750" anchor="ctr" anchorCtr="0"/>
          <a:lstStyle>
            <a:lvl1pPr lvl="0" algn="ctr" rtl="0">
              <a:spcBef>
                <a:spcPts val="0"/>
              </a:spcBef>
              <a:spcAft>
                <a:spcPts val="0"/>
              </a:spcAft>
              <a:buNone/>
              <a:defRPr>
                <a:solidFill>
                  <a:srgbClr val="F9FCFF"/>
                </a:solidFill>
                <a:latin typeface="Open Sans Light"/>
                <a:ea typeface="Open Sans Light"/>
                <a:cs typeface="Open Sans Light"/>
                <a:sym typeface="Open Sans Light"/>
              </a:defRPr>
            </a:lvl1pPr>
            <a:lvl2pPr lvl="1" algn="ctr" rtl="0">
              <a:spcBef>
                <a:spcPts val="0"/>
              </a:spcBef>
              <a:spcAft>
                <a:spcPts val="0"/>
              </a:spcAft>
              <a:buNone/>
              <a:defRPr>
                <a:solidFill>
                  <a:srgbClr val="3A525F"/>
                </a:solidFill>
                <a:latin typeface="Open Sans Light"/>
                <a:ea typeface="Open Sans Light"/>
                <a:cs typeface="Open Sans Light"/>
                <a:sym typeface="Open Sans Light"/>
              </a:defRPr>
            </a:lvl2pPr>
            <a:lvl3pPr lvl="2" algn="ctr" rtl="0">
              <a:spcBef>
                <a:spcPts val="0"/>
              </a:spcBef>
              <a:spcAft>
                <a:spcPts val="0"/>
              </a:spcAft>
              <a:buNone/>
              <a:defRPr>
                <a:solidFill>
                  <a:srgbClr val="3A525F"/>
                </a:solidFill>
                <a:latin typeface="Open Sans Light"/>
                <a:ea typeface="Open Sans Light"/>
                <a:cs typeface="Open Sans Light"/>
                <a:sym typeface="Open Sans Light"/>
              </a:defRPr>
            </a:lvl3pPr>
            <a:lvl4pPr lvl="3" algn="ctr" rtl="0">
              <a:spcBef>
                <a:spcPts val="0"/>
              </a:spcBef>
              <a:spcAft>
                <a:spcPts val="0"/>
              </a:spcAft>
              <a:buNone/>
              <a:defRPr>
                <a:solidFill>
                  <a:srgbClr val="3A525F"/>
                </a:solidFill>
                <a:latin typeface="Open Sans Light"/>
                <a:ea typeface="Open Sans Light"/>
                <a:cs typeface="Open Sans Light"/>
                <a:sym typeface="Open Sans Light"/>
              </a:defRPr>
            </a:lvl4pPr>
            <a:lvl5pPr lvl="4" algn="ctr" rtl="0">
              <a:spcBef>
                <a:spcPts val="0"/>
              </a:spcBef>
              <a:spcAft>
                <a:spcPts val="0"/>
              </a:spcAft>
              <a:buNone/>
              <a:defRPr>
                <a:solidFill>
                  <a:srgbClr val="3A525F"/>
                </a:solidFill>
                <a:latin typeface="Open Sans Light"/>
                <a:ea typeface="Open Sans Light"/>
                <a:cs typeface="Open Sans Light"/>
                <a:sym typeface="Open Sans Light"/>
              </a:defRPr>
            </a:lvl5pPr>
            <a:lvl6pPr lvl="5" algn="ctr" rtl="0">
              <a:spcBef>
                <a:spcPts val="0"/>
              </a:spcBef>
              <a:spcAft>
                <a:spcPts val="0"/>
              </a:spcAft>
              <a:buNone/>
              <a:defRPr>
                <a:solidFill>
                  <a:srgbClr val="3A525F"/>
                </a:solidFill>
                <a:latin typeface="Open Sans Light"/>
                <a:ea typeface="Open Sans Light"/>
                <a:cs typeface="Open Sans Light"/>
                <a:sym typeface="Open Sans Light"/>
              </a:defRPr>
            </a:lvl6pPr>
            <a:lvl7pPr lvl="6" algn="ctr" rtl="0">
              <a:spcBef>
                <a:spcPts val="0"/>
              </a:spcBef>
              <a:spcAft>
                <a:spcPts val="0"/>
              </a:spcAft>
              <a:buNone/>
              <a:defRPr>
                <a:solidFill>
                  <a:srgbClr val="3A525F"/>
                </a:solidFill>
                <a:latin typeface="Open Sans Light"/>
                <a:ea typeface="Open Sans Light"/>
                <a:cs typeface="Open Sans Light"/>
                <a:sym typeface="Open Sans Light"/>
              </a:defRPr>
            </a:lvl7pPr>
            <a:lvl8pPr lvl="7" algn="ctr" rtl="0">
              <a:spcBef>
                <a:spcPts val="0"/>
              </a:spcBef>
              <a:spcAft>
                <a:spcPts val="0"/>
              </a:spcAft>
              <a:buNone/>
              <a:defRPr>
                <a:solidFill>
                  <a:srgbClr val="3A525F"/>
                </a:solidFill>
                <a:latin typeface="Open Sans Light"/>
                <a:ea typeface="Open Sans Light"/>
                <a:cs typeface="Open Sans Light"/>
                <a:sym typeface="Open Sans Light"/>
              </a:defRPr>
            </a:lvl8pPr>
            <a:lvl9pPr lvl="8" algn="ctr" rtl="0">
              <a:spcBef>
                <a:spcPts val="0"/>
              </a:spcBef>
              <a:spcAft>
                <a:spcPts val="0"/>
              </a:spcAft>
              <a:buNone/>
              <a:defRPr>
                <a:solidFill>
                  <a:srgbClr val="3A525F"/>
                </a:solidFill>
                <a:latin typeface="Open Sans Light"/>
                <a:ea typeface="Open Sans Light"/>
                <a:cs typeface="Open Sans Light"/>
                <a:sym typeface="Open Sans Light"/>
              </a:defRPr>
            </a:lvl9pPr>
          </a:lstStyle>
          <a:p>
            <a:endParaRPr/>
          </a:p>
        </p:txBody>
      </p:sp>
      <p:pic>
        <p:nvPicPr>
          <p:cNvPr id="529" name="Shape 529" descr="logo.png"/>
          <p:cNvPicPr preferRelativeResize="0"/>
          <p:nvPr/>
        </p:nvPicPr>
        <p:blipFill rotWithShape="1">
          <a:blip r:embed="rId2">
            <a:alphaModFix/>
          </a:blip>
          <a:srcRect l="288" r="278"/>
          <a:stretch/>
        </p:blipFill>
        <p:spPr>
          <a:xfrm>
            <a:off x="21090859" y="12635261"/>
            <a:ext cx="2925407" cy="678158"/>
          </a:xfrm>
          <a:prstGeom prst="rect">
            <a:avLst/>
          </a:prstGeom>
          <a:noFill/>
          <a:ln>
            <a:noFill/>
          </a:ln>
        </p:spPr>
      </p:pic>
    </p:spTree>
  </p:cSld>
  <p:clrMapOvr>
    <a:masterClrMapping/>
  </p:clrMapOvr>
</p:sldLayout>
</file>

<file path=ppt/slideLayouts/slideLayout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Blank light" type="blank">
  <p:cSld name="BLANK">
    <p:bg>
      <p:bgPr>
        <a:solidFill>
          <a:srgbClr val="F9FCFF"/>
        </a:solidFill>
        <a:effectLst/>
      </p:bgPr>
    </p:bg>
    <p:spTree>
      <p:nvGrpSpPr>
        <p:cNvPr id="1" name="Shape 530"/>
        <p:cNvGrpSpPr/>
        <p:nvPr/>
      </p:nvGrpSpPr>
      <p:grpSpPr>
        <a:xfrm>
          <a:off x="0" y="0"/>
          <a:ext cx="0" cy="0"/>
          <a:chOff x="0" y="0"/>
          <a:chExt cx="0" cy="0"/>
        </a:xfrm>
      </p:grpSpPr>
      <p:pic>
        <p:nvPicPr>
          <p:cNvPr id="531" name="Shape 531" descr="biznessapps-dark-blue.png"/>
          <p:cNvPicPr preferRelativeResize="0"/>
          <p:nvPr/>
        </p:nvPicPr>
        <p:blipFill rotWithShape="1">
          <a:blip r:embed="rId2">
            <a:alphaModFix/>
          </a:blip>
          <a:srcRect l="-841" t="-1674" r="-4366" b="-24253"/>
          <a:stretch/>
        </p:blipFill>
        <p:spPr>
          <a:xfrm>
            <a:off x="21075444" y="12635267"/>
            <a:ext cx="3077665" cy="840133"/>
          </a:xfrm>
          <a:prstGeom prst="rect">
            <a:avLst/>
          </a:prstGeom>
          <a:noFill/>
          <a:ln>
            <a:noFill/>
          </a:ln>
        </p:spPr>
      </p:pic>
    </p:spTree>
  </p:cSld>
  <p:clrMapOvr>
    <a:masterClrMapping/>
  </p:clrMapOvr>
</p:sldLayout>
</file>

<file path=ppt/slideLayouts/slideLayout7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Blank brand blue">
  <p:cSld name="BLANK_1">
    <p:bg>
      <p:bgPr>
        <a:solidFill>
          <a:srgbClr val="F8991D"/>
        </a:solidFill>
        <a:effectLst/>
      </p:bgPr>
    </p:bg>
    <p:spTree>
      <p:nvGrpSpPr>
        <p:cNvPr id="1" name="Shape 532"/>
        <p:cNvGrpSpPr/>
        <p:nvPr/>
      </p:nvGrpSpPr>
      <p:grpSpPr>
        <a:xfrm>
          <a:off x="0" y="0"/>
          <a:ext cx="0" cy="0"/>
          <a:chOff x="0" y="0"/>
          <a:chExt cx="0" cy="0"/>
        </a:xfrm>
      </p:grpSpPr>
      <p:pic>
        <p:nvPicPr>
          <p:cNvPr id="533" name="Shape 533"/>
          <p:cNvPicPr preferRelativeResize="0"/>
          <p:nvPr/>
        </p:nvPicPr>
        <p:blipFill>
          <a:blip r:embed="rId2">
            <a:alphaModFix/>
          </a:blip>
          <a:stretch>
            <a:fillRect/>
          </a:stretch>
        </p:blipFill>
        <p:spPr>
          <a:xfrm>
            <a:off x="21075444" y="12635267"/>
            <a:ext cx="2925309" cy="678158"/>
          </a:xfrm>
          <a:prstGeom prst="rect">
            <a:avLst/>
          </a:prstGeom>
          <a:noFill/>
          <a:ln>
            <a:noFill/>
          </a:ln>
        </p:spPr>
      </p:pic>
    </p:spTree>
  </p:cSld>
  <p:clrMapOvr>
    <a:masterClrMapping/>
  </p:clrMapOvr>
</p:sldLayout>
</file>

<file path=ppt/slideLayouts/slideLayout7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Blank brand blue 1">
  <p:cSld name="BLANK_1_2">
    <p:bg>
      <p:bgPr>
        <a:solidFill>
          <a:srgbClr val="3A525F"/>
        </a:solidFill>
        <a:effectLst/>
      </p:bgPr>
    </p:bg>
    <p:spTree>
      <p:nvGrpSpPr>
        <p:cNvPr id="1" name="Shape 534"/>
        <p:cNvGrpSpPr/>
        <p:nvPr/>
      </p:nvGrpSpPr>
      <p:grpSpPr>
        <a:xfrm>
          <a:off x="0" y="0"/>
          <a:ext cx="0" cy="0"/>
          <a:chOff x="0" y="0"/>
          <a:chExt cx="0" cy="0"/>
        </a:xfrm>
      </p:grpSpPr>
      <p:pic>
        <p:nvPicPr>
          <p:cNvPr id="535" name="Shape 535"/>
          <p:cNvPicPr preferRelativeResize="0"/>
          <p:nvPr/>
        </p:nvPicPr>
        <p:blipFill>
          <a:blip r:embed="rId2">
            <a:alphaModFix/>
          </a:blip>
          <a:stretch>
            <a:fillRect/>
          </a:stretch>
        </p:blipFill>
        <p:spPr>
          <a:xfrm>
            <a:off x="21075444" y="12635267"/>
            <a:ext cx="2925309" cy="678158"/>
          </a:xfrm>
          <a:prstGeom prst="rect">
            <a:avLst/>
          </a:prstGeom>
          <a:noFill/>
          <a:ln>
            <a:noFill/>
          </a:ln>
        </p:spPr>
      </p:pic>
    </p:spTree>
  </p:cSld>
  <p:clrMapOvr>
    <a:masterClrMapping/>
  </p:clrMapOvr>
</p:sldLayout>
</file>

<file path=ppt/slideLayouts/slideLayout7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Quote">
  <p:cSld name="BLANK_1_1">
    <p:bg>
      <p:bgPr>
        <a:solidFill>
          <a:srgbClr val="F9FCFF"/>
        </a:solidFill>
        <a:effectLst/>
      </p:bgPr>
    </p:bg>
    <p:spTree>
      <p:nvGrpSpPr>
        <p:cNvPr id="1" name="Shape 536"/>
        <p:cNvGrpSpPr/>
        <p:nvPr/>
      </p:nvGrpSpPr>
      <p:grpSpPr>
        <a:xfrm>
          <a:off x="0" y="0"/>
          <a:ext cx="0" cy="0"/>
          <a:chOff x="0" y="0"/>
          <a:chExt cx="0" cy="0"/>
        </a:xfrm>
      </p:grpSpPr>
      <p:sp>
        <p:nvSpPr>
          <p:cNvPr id="537" name="Shape 537"/>
          <p:cNvSpPr/>
          <p:nvPr/>
        </p:nvSpPr>
        <p:spPr>
          <a:xfrm>
            <a:off x="10250262" y="4290436"/>
            <a:ext cx="3876600" cy="3878400"/>
          </a:xfrm>
          <a:prstGeom prst="ellipse">
            <a:avLst/>
          </a:prstGeom>
          <a:solidFill>
            <a:srgbClr val="F9FCFF"/>
          </a:solidFill>
          <a:ln w="9525" cap="flat" cmpd="sng">
            <a:solidFill>
              <a:srgbClr val="3A525F"/>
            </a:solidFill>
            <a:prstDash val="solid"/>
            <a:round/>
            <a:headEnd type="none" w="sm" len="sm"/>
            <a:tailEnd type="none" w="sm" len="sm"/>
          </a:ln>
        </p:spPr>
        <p:txBody>
          <a:bodyPr spcFirstLastPara="1" wrap="square" lIns="243750" tIns="243750" rIns="243750" bIns="243750" anchor="ctr" anchorCtr="0">
            <a:noAutofit/>
          </a:bodyPr>
          <a:lstStyle/>
          <a:p>
            <a:pPr marL="0" lvl="0" indent="0" rtl="0">
              <a:spcBef>
                <a:spcPts val="0"/>
              </a:spcBef>
              <a:spcAft>
                <a:spcPts val="0"/>
              </a:spcAft>
              <a:buNone/>
            </a:pPr>
            <a:endParaRPr sz="3700">
              <a:latin typeface="Open Sans"/>
              <a:ea typeface="Open Sans"/>
              <a:cs typeface="Open Sans"/>
              <a:sym typeface="Open Sans"/>
            </a:endParaRPr>
          </a:p>
        </p:txBody>
      </p:sp>
      <p:cxnSp>
        <p:nvCxnSpPr>
          <p:cNvPr id="538" name="Shape 538"/>
          <p:cNvCxnSpPr/>
          <p:nvPr/>
        </p:nvCxnSpPr>
        <p:spPr>
          <a:xfrm>
            <a:off x="-14996" y="6229533"/>
            <a:ext cx="9324000" cy="0"/>
          </a:xfrm>
          <a:prstGeom prst="straightConnector1">
            <a:avLst/>
          </a:prstGeom>
          <a:noFill/>
          <a:ln w="9525" cap="flat" cmpd="sng">
            <a:solidFill>
              <a:srgbClr val="3A525F"/>
            </a:solidFill>
            <a:prstDash val="solid"/>
            <a:round/>
            <a:headEnd type="none" w="med" len="med"/>
            <a:tailEnd type="none" w="med" len="med"/>
          </a:ln>
        </p:spPr>
      </p:cxnSp>
      <p:cxnSp>
        <p:nvCxnSpPr>
          <p:cNvPr id="539" name="Shape 539"/>
          <p:cNvCxnSpPr/>
          <p:nvPr/>
        </p:nvCxnSpPr>
        <p:spPr>
          <a:xfrm>
            <a:off x="15068680" y="6229522"/>
            <a:ext cx="9308700" cy="0"/>
          </a:xfrm>
          <a:prstGeom prst="straightConnector1">
            <a:avLst/>
          </a:prstGeom>
          <a:noFill/>
          <a:ln w="9525" cap="flat" cmpd="sng">
            <a:solidFill>
              <a:srgbClr val="3A525F"/>
            </a:solidFill>
            <a:prstDash val="solid"/>
            <a:round/>
            <a:headEnd type="none" w="med" len="med"/>
            <a:tailEnd type="none" w="med" len="med"/>
          </a:ln>
        </p:spPr>
      </p:cxnSp>
      <p:sp>
        <p:nvSpPr>
          <p:cNvPr id="540" name="Shape 540"/>
          <p:cNvSpPr txBox="1">
            <a:spLocks noGrp="1"/>
          </p:cNvSpPr>
          <p:nvPr>
            <p:ph type="title"/>
          </p:nvPr>
        </p:nvSpPr>
        <p:spPr>
          <a:xfrm>
            <a:off x="989276" y="1352800"/>
            <a:ext cx="22009500" cy="2504700"/>
          </a:xfrm>
          <a:prstGeom prst="rect">
            <a:avLst/>
          </a:prstGeom>
        </p:spPr>
        <p:txBody>
          <a:bodyPr spcFirstLastPara="1" wrap="square" lIns="243750" tIns="243750" rIns="243750" bIns="243750" anchor="ctr" anchorCtr="0"/>
          <a:lstStyle>
            <a:lvl1pPr lvl="0" algn="ctr" rtl="0">
              <a:spcBef>
                <a:spcPts val="0"/>
              </a:spcBef>
              <a:spcAft>
                <a:spcPts val="0"/>
              </a:spcAft>
              <a:buClr>
                <a:srgbClr val="3A525F"/>
              </a:buClr>
              <a:buSzPts val="9600"/>
              <a:buFont typeface="Open Sans Light"/>
              <a:buNone/>
              <a:defRPr sz="9600">
                <a:solidFill>
                  <a:srgbClr val="3A525F"/>
                </a:solidFill>
                <a:latin typeface="Open Sans Light"/>
                <a:ea typeface="Open Sans Light"/>
                <a:cs typeface="Open Sans Light"/>
                <a:sym typeface="Open Sans Light"/>
              </a:defRPr>
            </a:lvl1pPr>
            <a:lvl2pPr lvl="1" algn="ctr" rtl="0">
              <a:spcBef>
                <a:spcPts val="0"/>
              </a:spcBef>
              <a:spcAft>
                <a:spcPts val="0"/>
              </a:spcAft>
              <a:buClr>
                <a:srgbClr val="3A525F"/>
              </a:buClr>
              <a:buSzPts val="9600"/>
              <a:buNone/>
              <a:defRPr sz="9600">
                <a:solidFill>
                  <a:srgbClr val="3A525F"/>
                </a:solidFill>
              </a:defRPr>
            </a:lvl2pPr>
            <a:lvl3pPr lvl="2" algn="ctr" rtl="0">
              <a:spcBef>
                <a:spcPts val="0"/>
              </a:spcBef>
              <a:spcAft>
                <a:spcPts val="0"/>
              </a:spcAft>
              <a:buClr>
                <a:srgbClr val="3A525F"/>
              </a:buClr>
              <a:buSzPts val="9600"/>
              <a:buNone/>
              <a:defRPr sz="9600">
                <a:solidFill>
                  <a:srgbClr val="3A525F"/>
                </a:solidFill>
              </a:defRPr>
            </a:lvl3pPr>
            <a:lvl4pPr lvl="3" algn="ctr" rtl="0">
              <a:spcBef>
                <a:spcPts val="0"/>
              </a:spcBef>
              <a:spcAft>
                <a:spcPts val="0"/>
              </a:spcAft>
              <a:buClr>
                <a:srgbClr val="3A525F"/>
              </a:buClr>
              <a:buSzPts val="9600"/>
              <a:buNone/>
              <a:defRPr sz="9600">
                <a:solidFill>
                  <a:srgbClr val="3A525F"/>
                </a:solidFill>
              </a:defRPr>
            </a:lvl4pPr>
            <a:lvl5pPr lvl="4" algn="ctr" rtl="0">
              <a:spcBef>
                <a:spcPts val="0"/>
              </a:spcBef>
              <a:spcAft>
                <a:spcPts val="0"/>
              </a:spcAft>
              <a:buClr>
                <a:srgbClr val="3A525F"/>
              </a:buClr>
              <a:buSzPts val="9600"/>
              <a:buNone/>
              <a:defRPr sz="9600">
                <a:solidFill>
                  <a:srgbClr val="3A525F"/>
                </a:solidFill>
              </a:defRPr>
            </a:lvl5pPr>
            <a:lvl6pPr lvl="5" algn="ctr" rtl="0">
              <a:spcBef>
                <a:spcPts val="0"/>
              </a:spcBef>
              <a:spcAft>
                <a:spcPts val="0"/>
              </a:spcAft>
              <a:buClr>
                <a:srgbClr val="3A525F"/>
              </a:buClr>
              <a:buSzPts val="9600"/>
              <a:buNone/>
              <a:defRPr sz="9600">
                <a:solidFill>
                  <a:srgbClr val="3A525F"/>
                </a:solidFill>
              </a:defRPr>
            </a:lvl6pPr>
            <a:lvl7pPr lvl="6" algn="ctr" rtl="0">
              <a:spcBef>
                <a:spcPts val="0"/>
              </a:spcBef>
              <a:spcAft>
                <a:spcPts val="0"/>
              </a:spcAft>
              <a:buClr>
                <a:srgbClr val="3A525F"/>
              </a:buClr>
              <a:buSzPts val="9600"/>
              <a:buNone/>
              <a:defRPr sz="9600">
                <a:solidFill>
                  <a:srgbClr val="3A525F"/>
                </a:solidFill>
              </a:defRPr>
            </a:lvl7pPr>
            <a:lvl8pPr lvl="7" algn="ctr" rtl="0">
              <a:spcBef>
                <a:spcPts val="0"/>
              </a:spcBef>
              <a:spcAft>
                <a:spcPts val="0"/>
              </a:spcAft>
              <a:buClr>
                <a:srgbClr val="3A525F"/>
              </a:buClr>
              <a:buSzPts val="9600"/>
              <a:buNone/>
              <a:defRPr sz="9600">
                <a:solidFill>
                  <a:srgbClr val="3A525F"/>
                </a:solidFill>
              </a:defRPr>
            </a:lvl8pPr>
            <a:lvl9pPr lvl="8" algn="ctr" rtl="0">
              <a:spcBef>
                <a:spcPts val="0"/>
              </a:spcBef>
              <a:spcAft>
                <a:spcPts val="0"/>
              </a:spcAft>
              <a:buClr>
                <a:srgbClr val="3A525F"/>
              </a:buClr>
              <a:buSzPts val="9600"/>
              <a:buNone/>
              <a:defRPr sz="9600">
                <a:solidFill>
                  <a:srgbClr val="3A525F"/>
                </a:solidFill>
              </a:defRPr>
            </a:lvl9pPr>
          </a:lstStyle>
          <a:p>
            <a:endParaRPr/>
          </a:p>
        </p:txBody>
      </p:sp>
      <p:sp>
        <p:nvSpPr>
          <p:cNvPr id="541" name="Shape 541"/>
          <p:cNvSpPr txBox="1">
            <a:spLocks noGrp="1"/>
          </p:cNvSpPr>
          <p:nvPr>
            <p:ph type="subTitle" idx="1"/>
          </p:nvPr>
        </p:nvSpPr>
        <p:spPr>
          <a:xfrm>
            <a:off x="989209" y="8416133"/>
            <a:ext cx="22009500" cy="2369700"/>
          </a:xfrm>
          <a:prstGeom prst="rect">
            <a:avLst/>
          </a:prstGeom>
        </p:spPr>
        <p:txBody>
          <a:bodyPr spcFirstLastPara="1" wrap="square" lIns="243750" tIns="243750" rIns="243750" bIns="243750" anchor="ctr" anchorCtr="0"/>
          <a:lstStyle>
            <a:lvl1pPr lvl="0" algn="ctr" rtl="0">
              <a:spcBef>
                <a:spcPts val="0"/>
              </a:spcBef>
              <a:spcAft>
                <a:spcPts val="0"/>
              </a:spcAft>
              <a:buNone/>
              <a:defRPr sz="3700">
                <a:solidFill>
                  <a:srgbClr val="6F7070"/>
                </a:solidFill>
                <a:latin typeface="Merriweather Light"/>
                <a:ea typeface="Merriweather Light"/>
                <a:cs typeface="Merriweather Light"/>
                <a:sym typeface="Merriweather Light"/>
              </a:defRPr>
            </a:lvl1pPr>
            <a:lvl2pPr lvl="1" rtl="0">
              <a:spcBef>
                <a:spcPts val="4300"/>
              </a:spcBef>
              <a:spcAft>
                <a:spcPts val="0"/>
              </a:spcAft>
              <a:buNone/>
              <a:defRPr>
                <a:solidFill>
                  <a:srgbClr val="6F7070"/>
                </a:solidFill>
                <a:latin typeface="Merriweather Light"/>
                <a:ea typeface="Merriweather Light"/>
                <a:cs typeface="Merriweather Light"/>
                <a:sym typeface="Merriweather Light"/>
              </a:defRPr>
            </a:lvl2pPr>
            <a:lvl3pPr lvl="2" rtl="0">
              <a:spcBef>
                <a:spcPts val="4300"/>
              </a:spcBef>
              <a:spcAft>
                <a:spcPts val="0"/>
              </a:spcAft>
              <a:buNone/>
              <a:defRPr>
                <a:solidFill>
                  <a:srgbClr val="6F7070"/>
                </a:solidFill>
                <a:latin typeface="Merriweather Light"/>
                <a:ea typeface="Merriweather Light"/>
                <a:cs typeface="Merriweather Light"/>
                <a:sym typeface="Merriweather Light"/>
              </a:defRPr>
            </a:lvl3pPr>
            <a:lvl4pPr lvl="3" rtl="0">
              <a:spcBef>
                <a:spcPts val="4300"/>
              </a:spcBef>
              <a:spcAft>
                <a:spcPts val="0"/>
              </a:spcAft>
              <a:buNone/>
              <a:defRPr>
                <a:solidFill>
                  <a:srgbClr val="6F7070"/>
                </a:solidFill>
                <a:latin typeface="Merriweather Light"/>
                <a:ea typeface="Merriweather Light"/>
                <a:cs typeface="Merriweather Light"/>
                <a:sym typeface="Merriweather Light"/>
              </a:defRPr>
            </a:lvl4pPr>
            <a:lvl5pPr lvl="4" rtl="0">
              <a:spcBef>
                <a:spcPts val="4300"/>
              </a:spcBef>
              <a:spcAft>
                <a:spcPts val="0"/>
              </a:spcAft>
              <a:buNone/>
              <a:defRPr>
                <a:solidFill>
                  <a:srgbClr val="6F7070"/>
                </a:solidFill>
                <a:latin typeface="Merriweather Light"/>
                <a:ea typeface="Merriweather Light"/>
                <a:cs typeface="Merriweather Light"/>
                <a:sym typeface="Merriweather Light"/>
              </a:defRPr>
            </a:lvl5pPr>
            <a:lvl6pPr lvl="5" rtl="0">
              <a:spcBef>
                <a:spcPts val="4300"/>
              </a:spcBef>
              <a:spcAft>
                <a:spcPts val="0"/>
              </a:spcAft>
              <a:buNone/>
              <a:defRPr>
                <a:solidFill>
                  <a:srgbClr val="6F7070"/>
                </a:solidFill>
                <a:latin typeface="Merriweather Light"/>
                <a:ea typeface="Merriweather Light"/>
                <a:cs typeface="Merriweather Light"/>
                <a:sym typeface="Merriweather Light"/>
              </a:defRPr>
            </a:lvl6pPr>
            <a:lvl7pPr lvl="6" rtl="0">
              <a:spcBef>
                <a:spcPts val="4300"/>
              </a:spcBef>
              <a:spcAft>
                <a:spcPts val="0"/>
              </a:spcAft>
              <a:buNone/>
              <a:defRPr>
                <a:solidFill>
                  <a:srgbClr val="6F7070"/>
                </a:solidFill>
                <a:latin typeface="Merriweather Light"/>
                <a:ea typeface="Merriweather Light"/>
                <a:cs typeface="Merriweather Light"/>
                <a:sym typeface="Merriweather Light"/>
              </a:defRPr>
            </a:lvl7pPr>
            <a:lvl8pPr lvl="7" rtl="0">
              <a:spcBef>
                <a:spcPts val="4300"/>
              </a:spcBef>
              <a:spcAft>
                <a:spcPts val="0"/>
              </a:spcAft>
              <a:buNone/>
              <a:defRPr>
                <a:solidFill>
                  <a:srgbClr val="6F7070"/>
                </a:solidFill>
                <a:latin typeface="Merriweather Light"/>
                <a:ea typeface="Merriweather Light"/>
                <a:cs typeface="Merriweather Light"/>
                <a:sym typeface="Merriweather Light"/>
              </a:defRPr>
            </a:lvl8pPr>
            <a:lvl9pPr lvl="8" rtl="0">
              <a:spcBef>
                <a:spcPts val="4300"/>
              </a:spcBef>
              <a:spcAft>
                <a:spcPts val="4300"/>
              </a:spcAft>
              <a:buNone/>
              <a:defRPr>
                <a:solidFill>
                  <a:srgbClr val="6F7070"/>
                </a:solidFill>
                <a:latin typeface="Merriweather Light"/>
                <a:ea typeface="Merriweather Light"/>
                <a:cs typeface="Merriweather Light"/>
                <a:sym typeface="Merriweather Light"/>
              </a:defRPr>
            </a:lvl9pPr>
          </a:lstStyle>
          <a:p>
            <a:endParaRPr/>
          </a:p>
        </p:txBody>
      </p:sp>
      <p:sp>
        <p:nvSpPr>
          <p:cNvPr id="542" name="Shape 542"/>
          <p:cNvSpPr txBox="1">
            <a:spLocks noGrp="1"/>
          </p:cNvSpPr>
          <p:nvPr>
            <p:ph type="body" idx="2"/>
          </p:nvPr>
        </p:nvSpPr>
        <p:spPr>
          <a:xfrm>
            <a:off x="989476" y="10938400"/>
            <a:ext cx="22009500" cy="1424700"/>
          </a:xfrm>
          <a:prstGeom prst="rect">
            <a:avLst/>
          </a:prstGeom>
        </p:spPr>
        <p:txBody>
          <a:bodyPr spcFirstLastPara="1" wrap="square" lIns="243750" tIns="243750" rIns="243750" bIns="243750" anchor="t" anchorCtr="0"/>
          <a:lstStyle>
            <a:lvl1pPr marL="457200" lvl="0" indent="-400050" algn="ctr" rtl="0">
              <a:spcBef>
                <a:spcPts val="0"/>
              </a:spcBef>
              <a:spcAft>
                <a:spcPts val="0"/>
              </a:spcAft>
              <a:buClr>
                <a:srgbClr val="3A525F"/>
              </a:buClr>
              <a:buSzPts val="2700"/>
              <a:buFont typeface="Open Sans"/>
              <a:buChar char="●"/>
              <a:defRPr sz="2700">
                <a:solidFill>
                  <a:srgbClr val="3A525F"/>
                </a:solidFill>
                <a:latin typeface="Open Sans"/>
                <a:ea typeface="Open Sans"/>
                <a:cs typeface="Open Sans"/>
                <a:sym typeface="Open Sans"/>
              </a:defRPr>
            </a:lvl1pPr>
            <a:lvl2pPr marL="914400" lvl="1" indent="-400050" algn="ctr" rtl="0">
              <a:spcBef>
                <a:spcPts val="4300"/>
              </a:spcBef>
              <a:spcAft>
                <a:spcPts val="0"/>
              </a:spcAft>
              <a:buClr>
                <a:srgbClr val="3A525F"/>
              </a:buClr>
              <a:buSzPts val="2700"/>
              <a:buFont typeface="Open Sans"/>
              <a:buChar char="○"/>
              <a:defRPr sz="2700">
                <a:solidFill>
                  <a:srgbClr val="3A525F"/>
                </a:solidFill>
                <a:latin typeface="Open Sans"/>
                <a:ea typeface="Open Sans"/>
                <a:cs typeface="Open Sans"/>
                <a:sym typeface="Open Sans"/>
              </a:defRPr>
            </a:lvl2pPr>
            <a:lvl3pPr marL="1371600" lvl="2" indent="-400050" algn="ctr" rtl="0">
              <a:spcBef>
                <a:spcPts val="4300"/>
              </a:spcBef>
              <a:spcAft>
                <a:spcPts val="0"/>
              </a:spcAft>
              <a:buClr>
                <a:srgbClr val="3A525F"/>
              </a:buClr>
              <a:buSzPts val="2700"/>
              <a:buFont typeface="Open Sans"/>
              <a:buChar char="■"/>
              <a:defRPr sz="2700">
                <a:solidFill>
                  <a:srgbClr val="3A525F"/>
                </a:solidFill>
                <a:latin typeface="Open Sans"/>
                <a:ea typeface="Open Sans"/>
                <a:cs typeface="Open Sans"/>
                <a:sym typeface="Open Sans"/>
              </a:defRPr>
            </a:lvl3pPr>
            <a:lvl4pPr marL="1828800" lvl="3" indent="-400050" algn="ctr" rtl="0">
              <a:spcBef>
                <a:spcPts val="4300"/>
              </a:spcBef>
              <a:spcAft>
                <a:spcPts val="0"/>
              </a:spcAft>
              <a:buClr>
                <a:srgbClr val="3A525F"/>
              </a:buClr>
              <a:buSzPts val="2700"/>
              <a:buFont typeface="Open Sans"/>
              <a:buChar char="●"/>
              <a:defRPr sz="2700">
                <a:solidFill>
                  <a:srgbClr val="3A525F"/>
                </a:solidFill>
                <a:latin typeface="Open Sans"/>
                <a:ea typeface="Open Sans"/>
                <a:cs typeface="Open Sans"/>
                <a:sym typeface="Open Sans"/>
              </a:defRPr>
            </a:lvl4pPr>
            <a:lvl5pPr marL="2286000" lvl="4" indent="-400050" algn="ctr" rtl="0">
              <a:spcBef>
                <a:spcPts val="4300"/>
              </a:spcBef>
              <a:spcAft>
                <a:spcPts val="0"/>
              </a:spcAft>
              <a:buClr>
                <a:srgbClr val="3A525F"/>
              </a:buClr>
              <a:buSzPts val="2700"/>
              <a:buFont typeface="Open Sans"/>
              <a:buChar char="○"/>
              <a:defRPr sz="2700">
                <a:solidFill>
                  <a:srgbClr val="3A525F"/>
                </a:solidFill>
                <a:latin typeface="Open Sans"/>
                <a:ea typeface="Open Sans"/>
                <a:cs typeface="Open Sans"/>
                <a:sym typeface="Open Sans"/>
              </a:defRPr>
            </a:lvl5pPr>
            <a:lvl6pPr marL="2743200" lvl="5" indent="-400050" algn="ctr" rtl="0">
              <a:spcBef>
                <a:spcPts val="4300"/>
              </a:spcBef>
              <a:spcAft>
                <a:spcPts val="0"/>
              </a:spcAft>
              <a:buClr>
                <a:srgbClr val="3A525F"/>
              </a:buClr>
              <a:buSzPts val="2700"/>
              <a:buFont typeface="Open Sans"/>
              <a:buChar char="■"/>
              <a:defRPr sz="2700">
                <a:solidFill>
                  <a:srgbClr val="3A525F"/>
                </a:solidFill>
                <a:latin typeface="Open Sans"/>
                <a:ea typeface="Open Sans"/>
                <a:cs typeface="Open Sans"/>
                <a:sym typeface="Open Sans"/>
              </a:defRPr>
            </a:lvl6pPr>
            <a:lvl7pPr marL="3200400" lvl="6" indent="-400050" algn="ctr" rtl="0">
              <a:spcBef>
                <a:spcPts val="4300"/>
              </a:spcBef>
              <a:spcAft>
                <a:spcPts val="0"/>
              </a:spcAft>
              <a:buClr>
                <a:srgbClr val="3A525F"/>
              </a:buClr>
              <a:buSzPts val="2700"/>
              <a:buFont typeface="Open Sans"/>
              <a:buChar char="●"/>
              <a:defRPr sz="2700">
                <a:solidFill>
                  <a:srgbClr val="3A525F"/>
                </a:solidFill>
                <a:latin typeface="Open Sans"/>
                <a:ea typeface="Open Sans"/>
                <a:cs typeface="Open Sans"/>
                <a:sym typeface="Open Sans"/>
              </a:defRPr>
            </a:lvl7pPr>
            <a:lvl8pPr marL="3657600" lvl="7" indent="-400050" algn="ctr" rtl="0">
              <a:spcBef>
                <a:spcPts val="4300"/>
              </a:spcBef>
              <a:spcAft>
                <a:spcPts val="0"/>
              </a:spcAft>
              <a:buClr>
                <a:srgbClr val="3A525F"/>
              </a:buClr>
              <a:buSzPts val="2700"/>
              <a:buFont typeface="Open Sans"/>
              <a:buChar char="○"/>
              <a:defRPr sz="2700">
                <a:solidFill>
                  <a:srgbClr val="3A525F"/>
                </a:solidFill>
                <a:latin typeface="Open Sans"/>
                <a:ea typeface="Open Sans"/>
                <a:cs typeface="Open Sans"/>
                <a:sym typeface="Open Sans"/>
              </a:defRPr>
            </a:lvl8pPr>
            <a:lvl9pPr marL="4114800" lvl="8" indent="-400050" algn="ctr" rtl="0">
              <a:spcBef>
                <a:spcPts val="4300"/>
              </a:spcBef>
              <a:spcAft>
                <a:spcPts val="4300"/>
              </a:spcAft>
              <a:buClr>
                <a:srgbClr val="3A525F"/>
              </a:buClr>
              <a:buSzPts val="2700"/>
              <a:buFont typeface="Open Sans"/>
              <a:buChar char="■"/>
              <a:defRPr sz="2700">
                <a:solidFill>
                  <a:srgbClr val="3A525F"/>
                </a:solidFill>
                <a:latin typeface="Open Sans"/>
                <a:ea typeface="Open Sans"/>
                <a:cs typeface="Open Sans"/>
                <a:sym typeface="Open Sans"/>
              </a:defRPr>
            </a:lvl9pPr>
          </a:lstStyle>
          <a:p>
            <a:endParaRPr/>
          </a:p>
        </p:txBody>
      </p:sp>
      <p:pic>
        <p:nvPicPr>
          <p:cNvPr id="543" name="Shape 543" descr="biznessapps-dark-blue.png"/>
          <p:cNvPicPr preferRelativeResize="0"/>
          <p:nvPr/>
        </p:nvPicPr>
        <p:blipFill rotWithShape="1">
          <a:blip r:embed="rId2">
            <a:alphaModFix/>
          </a:blip>
          <a:srcRect l="-841" t="-1674" r="-4366" b="-24253"/>
          <a:stretch/>
        </p:blipFill>
        <p:spPr>
          <a:xfrm>
            <a:off x="21075444" y="12635267"/>
            <a:ext cx="3077665" cy="840133"/>
          </a:xfrm>
          <a:prstGeom prst="rect">
            <a:avLst/>
          </a:prstGeom>
          <a:noFill/>
          <a:ln>
            <a:noFill/>
          </a:ln>
        </p:spPr>
      </p:pic>
    </p:spTree>
  </p:cSld>
  <p:clrMapOvr>
    <a:masterClrMapping/>
  </p:clrMapOvr>
</p:sldLayout>
</file>

<file path=ppt/slideLayouts/slideLayout7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Quote 1">
  <p:cSld name="BLANK_1_1_1">
    <p:bg>
      <p:bgPr>
        <a:solidFill>
          <a:srgbClr val="3A525F"/>
        </a:solidFill>
        <a:effectLst/>
      </p:bgPr>
    </p:bg>
    <p:spTree>
      <p:nvGrpSpPr>
        <p:cNvPr id="1" name="Shape 544"/>
        <p:cNvGrpSpPr/>
        <p:nvPr/>
      </p:nvGrpSpPr>
      <p:grpSpPr>
        <a:xfrm>
          <a:off x="0" y="0"/>
          <a:ext cx="0" cy="0"/>
          <a:chOff x="0" y="0"/>
          <a:chExt cx="0" cy="0"/>
        </a:xfrm>
      </p:grpSpPr>
      <p:pic>
        <p:nvPicPr>
          <p:cNvPr id="545" name="Shape 545"/>
          <p:cNvPicPr preferRelativeResize="0"/>
          <p:nvPr/>
        </p:nvPicPr>
        <p:blipFill>
          <a:blip r:embed="rId2">
            <a:alphaModFix/>
          </a:blip>
          <a:stretch>
            <a:fillRect/>
          </a:stretch>
        </p:blipFill>
        <p:spPr>
          <a:xfrm>
            <a:off x="21075444" y="12635267"/>
            <a:ext cx="2925309" cy="678158"/>
          </a:xfrm>
          <a:prstGeom prst="rect">
            <a:avLst/>
          </a:prstGeom>
          <a:noFill/>
          <a:ln>
            <a:noFill/>
          </a:ln>
        </p:spPr>
      </p:pic>
      <p:sp>
        <p:nvSpPr>
          <p:cNvPr id="546" name="Shape 546"/>
          <p:cNvSpPr/>
          <p:nvPr/>
        </p:nvSpPr>
        <p:spPr>
          <a:xfrm>
            <a:off x="10250262" y="4290436"/>
            <a:ext cx="3876600" cy="3878400"/>
          </a:xfrm>
          <a:prstGeom prst="ellipse">
            <a:avLst/>
          </a:prstGeom>
          <a:solidFill>
            <a:srgbClr val="F9FCFF"/>
          </a:solidFill>
          <a:ln>
            <a:noFill/>
          </a:ln>
        </p:spPr>
        <p:txBody>
          <a:bodyPr spcFirstLastPara="1" wrap="square" lIns="243750" tIns="243750" rIns="243750" bIns="243750" anchor="ctr" anchorCtr="0">
            <a:noAutofit/>
          </a:bodyPr>
          <a:lstStyle/>
          <a:p>
            <a:pPr marL="0" lvl="0" indent="0" rtl="0">
              <a:spcBef>
                <a:spcPts val="0"/>
              </a:spcBef>
              <a:spcAft>
                <a:spcPts val="0"/>
              </a:spcAft>
              <a:buNone/>
            </a:pPr>
            <a:endParaRPr sz="3700">
              <a:latin typeface="Open Sans"/>
              <a:ea typeface="Open Sans"/>
              <a:cs typeface="Open Sans"/>
              <a:sym typeface="Open Sans"/>
            </a:endParaRPr>
          </a:p>
        </p:txBody>
      </p:sp>
      <p:cxnSp>
        <p:nvCxnSpPr>
          <p:cNvPr id="547" name="Shape 547"/>
          <p:cNvCxnSpPr/>
          <p:nvPr/>
        </p:nvCxnSpPr>
        <p:spPr>
          <a:xfrm>
            <a:off x="-14996" y="6229533"/>
            <a:ext cx="9324000" cy="0"/>
          </a:xfrm>
          <a:prstGeom prst="straightConnector1">
            <a:avLst/>
          </a:prstGeom>
          <a:noFill/>
          <a:ln w="9525" cap="flat" cmpd="sng">
            <a:solidFill>
              <a:srgbClr val="F9FCFF"/>
            </a:solidFill>
            <a:prstDash val="solid"/>
            <a:round/>
            <a:headEnd type="none" w="med" len="med"/>
            <a:tailEnd type="none" w="med" len="med"/>
          </a:ln>
        </p:spPr>
      </p:cxnSp>
      <p:cxnSp>
        <p:nvCxnSpPr>
          <p:cNvPr id="548" name="Shape 548"/>
          <p:cNvCxnSpPr/>
          <p:nvPr/>
        </p:nvCxnSpPr>
        <p:spPr>
          <a:xfrm>
            <a:off x="15068680" y="6229522"/>
            <a:ext cx="9308700" cy="0"/>
          </a:xfrm>
          <a:prstGeom prst="straightConnector1">
            <a:avLst/>
          </a:prstGeom>
          <a:noFill/>
          <a:ln w="9525" cap="flat" cmpd="sng">
            <a:solidFill>
              <a:srgbClr val="F9FCFF"/>
            </a:solidFill>
            <a:prstDash val="solid"/>
            <a:round/>
            <a:headEnd type="none" w="med" len="med"/>
            <a:tailEnd type="none" w="med" len="med"/>
          </a:ln>
        </p:spPr>
      </p:cxnSp>
      <p:sp>
        <p:nvSpPr>
          <p:cNvPr id="549" name="Shape 549"/>
          <p:cNvSpPr txBox="1">
            <a:spLocks noGrp="1"/>
          </p:cNvSpPr>
          <p:nvPr>
            <p:ph type="title"/>
          </p:nvPr>
        </p:nvSpPr>
        <p:spPr>
          <a:xfrm>
            <a:off x="989276" y="1352800"/>
            <a:ext cx="22009500" cy="2504700"/>
          </a:xfrm>
          <a:prstGeom prst="rect">
            <a:avLst/>
          </a:prstGeom>
        </p:spPr>
        <p:txBody>
          <a:bodyPr spcFirstLastPara="1" wrap="square" lIns="243750" tIns="243750" rIns="243750" bIns="243750" anchor="ctr" anchorCtr="0"/>
          <a:lstStyle>
            <a:lvl1pPr lvl="0" algn="ctr" rtl="0">
              <a:spcBef>
                <a:spcPts val="0"/>
              </a:spcBef>
              <a:spcAft>
                <a:spcPts val="0"/>
              </a:spcAft>
              <a:buClr>
                <a:srgbClr val="FFFFFF"/>
              </a:buClr>
              <a:buSzPts val="9600"/>
              <a:buFont typeface="Open Sans Light"/>
              <a:buNone/>
              <a:defRPr sz="9600">
                <a:solidFill>
                  <a:srgbClr val="FFFFFF"/>
                </a:solidFill>
                <a:latin typeface="Open Sans Light"/>
                <a:ea typeface="Open Sans Light"/>
                <a:cs typeface="Open Sans Light"/>
                <a:sym typeface="Open Sans Light"/>
              </a:defRPr>
            </a:lvl1pPr>
            <a:lvl2pPr lvl="1" algn="ctr" rtl="0">
              <a:spcBef>
                <a:spcPts val="0"/>
              </a:spcBef>
              <a:spcAft>
                <a:spcPts val="0"/>
              </a:spcAft>
              <a:buSzPts val="9600"/>
              <a:buNone/>
              <a:defRPr sz="9600"/>
            </a:lvl2pPr>
            <a:lvl3pPr lvl="2" algn="ctr" rtl="0">
              <a:spcBef>
                <a:spcPts val="0"/>
              </a:spcBef>
              <a:spcAft>
                <a:spcPts val="0"/>
              </a:spcAft>
              <a:buSzPts val="9600"/>
              <a:buNone/>
              <a:defRPr sz="9600"/>
            </a:lvl3pPr>
            <a:lvl4pPr lvl="3" algn="ctr" rtl="0">
              <a:spcBef>
                <a:spcPts val="0"/>
              </a:spcBef>
              <a:spcAft>
                <a:spcPts val="0"/>
              </a:spcAft>
              <a:buSzPts val="9600"/>
              <a:buNone/>
              <a:defRPr sz="9600"/>
            </a:lvl4pPr>
            <a:lvl5pPr lvl="4" algn="ctr" rtl="0">
              <a:spcBef>
                <a:spcPts val="0"/>
              </a:spcBef>
              <a:spcAft>
                <a:spcPts val="0"/>
              </a:spcAft>
              <a:buSzPts val="9600"/>
              <a:buNone/>
              <a:defRPr sz="9600"/>
            </a:lvl5pPr>
            <a:lvl6pPr lvl="5" algn="ctr" rtl="0">
              <a:spcBef>
                <a:spcPts val="0"/>
              </a:spcBef>
              <a:spcAft>
                <a:spcPts val="0"/>
              </a:spcAft>
              <a:buSzPts val="9600"/>
              <a:buNone/>
              <a:defRPr sz="9600"/>
            </a:lvl6pPr>
            <a:lvl7pPr lvl="6" algn="ctr" rtl="0">
              <a:spcBef>
                <a:spcPts val="0"/>
              </a:spcBef>
              <a:spcAft>
                <a:spcPts val="0"/>
              </a:spcAft>
              <a:buSzPts val="9600"/>
              <a:buNone/>
              <a:defRPr sz="9600"/>
            </a:lvl7pPr>
            <a:lvl8pPr lvl="7" algn="ctr" rtl="0">
              <a:spcBef>
                <a:spcPts val="0"/>
              </a:spcBef>
              <a:spcAft>
                <a:spcPts val="0"/>
              </a:spcAft>
              <a:buSzPts val="9600"/>
              <a:buNone/>
              <a:defRPr sz="9600"/>
            </a:lvl8pPr>
            <a:lvl9pPr lvl="8" algn="ctr" rtl="0">
              <a:spcBef>
                <a:spcPts val="0"/>
              </a:spcBef>
              <a:spcAft>
                <a:spcPts val="0"/>
              </a:spcAft>
              <a:buSzPts val="9600"/>
              <a:buNone/>
              <a:defRPr sz="9600"/>
            </a:lvl9pPr>
          </a:lstStyle>
          <a:p>
            <a:endParaRPr/>
          </a:p>
        </p:txBody>
      </p:sp>
      <p:sp>
        <p:nvSpPr>
          <p:cNvPr id="550" name="Shape 550"/>
          <p:cNvSpPr txBox="1">
            <a:spLocks noGrp="1"/>
          </p:cNvSpPr>
          <p:nvPr>
            <p:ph type="subTitle" idx="1"/>
          </p:nvPr>
        </p:nvSpPr>
        <p:spPr>
          <a:xfrm>
            <a:off x="989209" y="8416133"/>
            <a:ext cx="22009500" cy="2369700"/>
          </a:xfrm>
          <a:prstGeom prst="rect">
            <a:avLst/>
          </a:prstGeom>
        </p:spPr>
        <p:txBody>
          <a:bodyPr spcFirstLastPara="1" wrap="square" lIns="243750" tIns="243750" rIns="243750" bIns="243750" anchor="ctr" anchorCtr="0"/>
          <a:lstStyle>
            <a:lvl1pPr lvl="0" algn="ctr" rtl="0">
              <a:spcBef>
                <a:spcPts val="0"/>
              </a:spcBef>
              <a:spcAft>
                <a:spcPts val="0"/>
              </a:spcAft>
              <a:buNone/>
              <a:defRPr sz="3700">
                <a:solidFill>
                  <a:srgbClr val="F9FCFF"/>
                </a:solidFill>
                <a:latin typeface="Merriweather Light"/>
                <a:ea typeface="Merriweather Light"/>
                <a:cs typeface="Merriweather Light"/>
                <a:sym typeface="Merriweather Light"/>
              </a:defRPr>
            </a:lvl1pPr>
            <a:lvl2pPr lvl="1" rtl="0">
              <a:spcBef>
                <a:spcPts val="4300"/>
              </a:spcBef>
              <a:spcAft>
                <a:spcPts val="0"/>
              </a:spcAft>
              <a:buNone/>
              <a:defRPr>
                <a:solidFill>
                  <a:srgbClr val="F9FCFF"/>
                </a:solidFill>
                <a:latin typeface="Merriweather Light"/>
                <a:ea typeface="Merriweather Light"/>
                <a:cs typeface="Merriweather Light"/>
                <a:sym typeface="Merriweather Light"/>
              </a:defRPr>
            </a:lvl2pPr>
            <a:lvl3pPr lvl="2" rtl="0">
              <a:spcBef>
                <a:spcPts val="4300"/>
              </a:spcBef>
              <a:spcAft>
                <a:spcPts val="0"/>
              </a:spcAft>
              <a:buNone/>
              <a:defRPr>
                <a:solidFill>
                  <a:srgbClr val="F9FCFF"/>
                </a:solidFill>
                <a:latin typeface="Merriweather Light"/>
                <a:ea typeface="Merriweather Light"/>
                <a:cs typeface="Merriweather Light"/>
                <a:sym typeface="Merriweather Light"/>
              </a:defRPr>
            </a:lvl3pPr>
            <a:lvl4pPr lvl="3" rtl="0">
              <a:spcBef>
                <a:spcPts val="4300"/>
              </a:spcBef>
              <a:spcAft>
                <a:spcPts val="0"/>
              </a:spcAft>
              <a:buNone/>
              <a:defRPr>
                <a:solidFill>
                  <a:srgbClr val="F9FCFF"/>
                </a:solidFill>
                <a:latin typeface="Merriweather Light"/>
                <a:ea typeface="Merriweather Light"/>
                <a:cs typeface="Merriweather Light"/>
                <a:sym typeface="Merriweather Light"/>
              </a:defRPr>
            </a:lvl4pPr>
            <a:lvl5pPr lvl="4" rtl="0">
              <a:spcBef>
                <a:spcPts val="4300"/>
              </a:spcBef>
              <a:spcAft>
                <a:spcPts val="0"/>
              </a:spcAft>
              <a:buNone/>
              <a:defRPr>
                <a:solidFill>
                  <a:srgbClr val="F9FCFF"/>
                </a:solidFill>
                <a:latin typeface="Merriweather Light"/>
                <a:ea typeface="Merriweather Light"/>
                <a:cs typeface="Merriweather Light"/>
                <a:sym typeface="Merriweather Light"/>
              </a:defRPr>
            </a:lvl5pPr>
            <a:lvl6pPr lvl="5" rtl="0">
              <a:spcBef>
                <a:spcPts val="4300"/>
              </a:spcBef>
              <a:spcAft>
                <a:spcPts val="0"/>
              </a:spcAft>
              <a:buNone/>
              <a:defRPr>
                <a:solidFill>
                  <a:srgbClr val="F9FCFF"/>
                </a:solidFill>
                <a:latin typeface="Merriweather Light"/>
                <a:ea typeface="Merriweather Light"/>
                <a:cs typeface="Merriweather Light"/>
                <a:sym typeface="Merriweather Light"/>
              </a:defRPr>
            </a:lvl6pPr>
            <a:lvl7pPr lvl="6" rtl="0">
              <a:spcBef>
                <a:spcPts val="4300"/>
              </a:spcBef>
              <a:spcAft>
                <a:spcPts val="0"/>
              </a:spcAft>
              <a:buNone/>
              <a:defRPr>
                <a:solidFill>
                  <a:srgbClr val="F9FCFF"/>
                </a:solidFill>
                <a:latin typeface="Merriweather Light"/>
                <a:ea typeface="Merriweather Light"/>
                <a:cs typeface="Merriweather Light"/>
                <a:sym typeface="Merriweather Light"/>
              </a:defRPr>
            </a:lvl7pPr>
            <a:lvl8pPr lvl="7" rtl="0">
              <a:spcBef>
                <a:spcPts val="4300"/>
              </a:spcBef>
              <a:spcAft>
                <a:spcPts val="0"/>
              </a:spcAft>
              <a:buNone/>
              <a:defRPr>
                <a:solidFill>
                  <a:srgbClr val="F9FCFF"/>
                </a:solidFill>
                <a:latin typeface="Merriweather Light"/>
                <a:ea typeface="Merriweather Light"/>
                <a:cs typeface="Merriweather Light"/>
                <a:sym typeface="Merriweather Light"/>
              </a:defRPr>
            </a:lvl8pPr>
            <a:lvl9pPr lvl="8" rtl="0">
              <a:spcBef>
                <a:spcPts val="4300"/>
              </a:spcBef>
              <a:spcAft>
                <a:spcPts val="4300"/>
              </a:spcAft>
              <a:buNone/>
              <a:defRPr>
                <a:solidFill>
                  <a:srgbClr val="F9FCFF"/>
                </a:solidFill>
                <a:latin typeface="Merriweather Light"/>
                <a:ea typeface="Merriweather Light"/>
                <a:cs typeface="Merriweather Light"/>
                <a:sym typeface="Merriweather Light"/>
              </a:defRPr>
            </a:lvl9pPr>
          </a:lstStyle>
          <a:p>
            <a:endParaRPr/>
          </a:p>
        </p:txBody>
      </p:sp>
      <p:sp>
        <p:nvSpPr>
          <p:cNvPr id="551" name="Shape 551"/>
          <p:cNvSpPr txBox="1">
            <a:spLocks noGrp="1"/>
          </p:cNvSpPr>
          <p:nvPr>
            <p:ph type="body" idx="2"/>
          </p:nvPr>
        </p:nvSpPr>
        <p:spPr>
          <a:xfrm>
            <a:off x="989476" y="10938400"/>
            <a:ext cx="22009500" cy="1424700"/>
          </a:xfrm>
          <a:prstGeom prst="rect">
            <a:avLst/>
          </a:prstGeom>
        </p:spPr>
        <p:txBody>
          <a:bodyPr spcFirstLastPara="1" wrap="square" lIns="243750" tIns="243750" rIns="243750" bIns="243750" anchor="t" anchorCtr="0"/>
          <a:lstStyle>
            <a:lvl1pPr marL="457200" lvl="0" indent="-400050" algn="ctr" rtl="0">
              <a:spcBef>
                <a:spcPts val="0"/>
              </a:spcBef>
              <a:spcAft>
                <a:spcPts val="0"/>
              </a:spcAft>
              <a:buClr>
                <a:srgbClr val="F9FCFF"/>
              </a:buClr>
              <a:buSzPts val="2700"/>
              <a:buFont typeface="Open Sans"/>
              <a:buChar char="●"/>
              <a:defRPr sz="2700">
                <a:solidFill>
                  <a:srgbClr val="F9FCFF"/>
                </a:solidFill>
                <a:latin typeface="Open Sans"/>
                <a:ea typeface="Open Sans"/>
                <a:cs typeface="Open Sans"/>
                <a:sym typeface="Open Sans"/>
              </a:defRPr>
            </a:lvl1pPr>
            <a:lvl2pPr marL="914400" lvl="1" indent="-400050" algn="ctr" rtl="0">
              <a:spcBef>
                <a:spcPts val="4300"/>
              </a:spcBef>
              <a:spcAft>
                <a:spcPts val="0"/>
              </a:spcAft>
              <a:buClr>
                <a:srgbClr val="F9FCFF"/>
              </a:buClr>
              <a:buSzPts val="2700"/>
              <a:buFont typeface="Open Sans"/>
              <a:buChar char="○"/>
              <a:defRPr sz="2700">
                <a:solidFill>
                  <a:srgbClr val="F9FCFF"/>
                </a:solidFill>
                <a:latin typeface="Open Sans"/>
                <a:ea typeface="Open Sans"/>
                <a:cs typeface="Open Sans"/>
                <a:sym typeface="Open Sans"/>
              </a:defRPr>
            </a:lvl2pPr>
            <a:lvl3pPr marL="1371600" lvl="2" indent="-400050" algn="ctr" rtl="0">
              <a:spcBef>
                <a:spcPts val="4300"/>
              </a:spcBef>
              <a:spcAft>
                <a:spcPts val="0"/>
              </a:spcAft>
              <a:buClr>
                <a:srgbClr val="F9FCFF"/>
              </a:buClr>
              <a:buSzPts val="2700"/>
              <a:buFont typeface="Open Sans"/>
              <a:buChar char="■"/>
              <a:defRPr sz="2700">
                <a:solidFill>
                  <a:srgbClr val="F9FCFF"/>
                </a:solidFill>
                <a:latin typeface="Open Sans"/>
                <a:ea typeface="Open Sans"/>
                <a:cs typeface="Open Sans"/>
                <a:sym typeface="Open Sans"/>
              </a:defRPr>
            </a:lvl3pPr>
            <a:lvl4pPr marL="1828800" lvl="3" indent="-400050" algn="ctr" rtl="0">
              <a:spcBef>
                <a:spcPts val="4300"/>
              </a:spcBef>
              <a:spcAft>
                <a:spcPts val="0"/>
              </a:spcAft>
              <a:buClr>
                <a:srgbClr val="F9FCFF"/>
              </a:buClr>
              <a:buSzPts val="2700"/>
              <a:buFont typeface="Open Sans"/>
              <a:buChar char="●"/>
              <a:defRPr sz="2700">
                <a:solidFill>
                  <a:srgbClr val="F9FCFF"/>
                </a:solidFill>
                <a:latin typeface="Open Sans"/>
                <a:ea typeface="Open Sans"/>
                <a:cs typeface="Open Sans"/>
                <a:sym typeface="Open Sans"/>
              </a:defRPr>
            </a:lvl4pPr>
            <a:lvl5pPr marL="2286000" lvl="4" indent="-400050" algn="ctr" rtl="0">
              <a:spcBef>
                <a:spcPts val="4300"/>
              </a:spcBef>
              <a:spcAft>
                <a:spcPts val="0"/>
              </a:spcAft>
              <a:buClr>
                <a:srgbClr val="F9FCFF"/>
              </a:buClr>
              <a:buSzPts val="2700"/>
              <a:buFont typeface="Open Sans"/>
              <a:buChar char="○"/>
              <a:defRPr sz="2700">
                <a:solidFill>
                  <a:srgbClr val="F9FCFF"/>
                </a:solidFill>
                <a:latin typeface="Open Sans"/>
                <a:ea typeface="Open Sans"/>
                <a:cs typeface="Open Sans"/>
                <a:sym typeface="Open Sans"/>
              </a:defRPr>
            </a:lvl5pPr>
            <a:lvl6pPr marL="2743200" lvl="5" indent="-400050" algn="ctr" rtl="0">
              <a:spcBef>
                <a:spcPts val="4300"/>
              </a:spcBef>
              <a:spcAft>
                <a:spcPts val="0"/>
              </a:spcAft>
              <a:buClr>
                <a:srgbClr val="F9FCFF"/>
              </a:buClr>
              <a:buSzPts val="2700"/>
              <a:buFont typeface="Open Sans"/>
              <a:buChar char="■"/>
              <a:defRPr sz="2700">
                <a:solidFill>
                  <a:srgbClr val="F9FCFF"/>
                </a:solidFill>
                <a:latin typeface="Open Sans"/>
                <a:ea typeface="Open Sans"/>
                <a:cs typeface="Open Sans"/>
                <a:sym typeface="Open Sans"/>
              </a:defRPr>
            </a:lvl6pPr>
            <a:lvl7pPr marL="3200400" lvl="6" indent="-400050" algn="ctr" rtl="0">
              <a:spcBef>
                <a:spcPts val="4300"/>
              </a:spcBef>
              <a:spcAft>
                <a:spcPts val="0"/>
              </a:spcAft>
              <a:buClr>
                <a:srgbClr val="F9FCFF"/>
              </a:buClr>
              <a:buSzPts val="2700"/>
              <a:buFont typeface="Open Sans"/>
              <a:buChar char="●"/>
              <a:defRPr sz="2700">
                <a:solidFill>
                  <a:srgbClr val="F9FCFF"/>
                </a:solidFill>
                <a:latin typeface="Open Sans"/>
                <a:ea typeface="Open Sans"/>
                <a:cs typeface="Open Sans"/>
                <a:sym typeface="Open Sans"/>
              </a:defRPr>
            </a:lvl7pPr>
            <a:lvl8pPr marL="3657600" lvl="7" indent="-400050" algn="ctr" rtl="0">
              <a:spcBef>
                <a:spcPts val="4300"/>
              </a:spcBef>
              <a:spcAft>
                <a:spcPts val="0"/>
              </a:spcAft>
              <a:buClr>
                <a:srgbClr val="F9FCFF"/>
              </a:buClr>
              <a:buSzPts val="2700"/>
              <a:buFont typeface="Open Sans"/>
              <a:buChar char="○"/>
              <a:defRPr sz="2700">
                <a:solidFill>
                  <a:srgbClr val="F9FCFF"/>
                </a:solidFill>
                <a:latin typeface="Open Sans"/>
                <a:ea typeface="Open Sans"/>
                <a:cs typeface="Open Sans"/>
                <a:sym typeface="Open Sans"/>
              </a:defRPr>
            </a:lvl8pPr>
            <a:lvl9pPr marL="4114800" lvl="8" indent="-400050" algn="ctr" rtl="0">
              <a:spcBef>
                <a:spcPts val="4300"/>
              </a:spcBef>
              <a:spcAft>
                <a:spcPts val="4300"/>
              </a:spcAft>
              <a:buClr>
                <a:srgbClr val="F9FCFF"/>
              </a:buClr>
              <a:buSzPts val="2700"/>
              <a:buFont typeface="Open Sans"/>
              <a:buChar char="■"/>
              <a:defRPr sz="2700">
                <a:solidFill>
                  <a:srgbClr val="F9FCFF"/>
                </a:solidFill>
                <a:latin typeface="Open Sans"/>
                <a:ea typeface="Open Sans"/>
                <a:cs typeface="Open Sans"/>
                <a:sym typeface="Open Sans"/>
              </a:defRPr>
            </a:lvl9pPr>
          </a:lstStyle>
          <a:p>
            <a:endParaRP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Quote 1 1">
  <p:cSld name="BLANK_1_1_1_1">
    <p:bg>
      <p:bgPr>
        <a:solidFill>
          <a:srgbClr val="F8991D"/>
        </a:solidFill>
        <a:effectLst/>
      </p:bgPr>
    </p:bg>
    <p:spTree>
      <p:nvGrpSpPr>
        <p:cNvPr id="1" name="Shape 552"/>
        <p:cNvGrpSpPr/>
        <p:nvPr/>
      </p:nvGrpSpPr>
      <p:grpSpPr>
        <a:xfrm>
          <a:off x="0" y="0"/>
          <a:ext cx="0" cy="0"/>
          <a:chOff x="0" y="0"/>
          <a:chExt cx="0" cy="0"/>
        </a:xfrm>
      </p:grpSpPr>
      <p:pic>
        <p:nvPicPr>
          <p:cNvPr id="553" name="Shape 553"/>
          <p:cNvPicPr preferRelativeResize="0"/>
          <p:nvPr/>
        </p:nvPicPr>
        <p:blipFill>
          <a:blip r:embed="rId2">
            <a:alphaModFix/>
          </a:blip>
          <a:stretch>
            <a:fillRect/>
          </a:stretch>
        </p:blipFill>
        <p:spPr>
          <a:xfrm>
            <a:off x="21075444" y="12635267"/>
            <a:ext cx="2925309" cy="678158"/>
          </a:xfrm>
          <a:prstGeom prst="rect">
            <a:avLst/>
          </a:prstGeom>
          <a:noFill/>
          <a:ln>
            <a:noFill/>
          </a:ln>
        </p:spPr>
      </p:pic>
      <p:sp>
        <p:nvSpPr>
          <p:cNvPr id="554" name="Shape 554"/>
          <p:cNvSpPr/>
          <p:nvPr/>
        </p:nvSpPr>
        <p:spPr>
          <a:xfrm>
            <a:off x="10250262" y="4290436"/>
            <a:ext cx="3876600" cy="3878400"/>
          </a:xfrm>
          <a:prstGeom prst="ellipse">
            <a:avLst/>
          </a:prstGeom>
          <a:solidFill>
            <a:srgbClr val="F9FCFF"/>
          </a:solidFill>
          <a:ln>
            <a:noFill/>
          </a:ln>
        </p:spPr>
        <p:txBody>
          <a:bodyPr spcFirstLastPara="1" wrap="square" lIns="243750" tIns="243750" rIns="243750" bIns="243750" anchor="ctr" anchorCtr="0">
            <a:noAutofit/>
          </a:bodyPr>
          <a:lstStyle/>
          <a:p>
            <a:pPr marL="0" lvl="0" indent="0" rtl="0">
              <a:spcBef>
                <a:spcPts val="0"/>
              </a:spcBef>
              <a:spcAft>
                <a:spcPts val="0"/>
              </a:spcAft>
              <a:buNone/>
            </a:pPr>
            <a:endParaRPr sz="3700">
              <a:latin typeface="Open Sans"/>
              <a:ea typeface="Open Sans"/>
              <a:cs typeface="Open Sans"/>
              <a:sym typeface="Open Sans"/>
            </a:endParaRPr>
          </a:p>
        </p:txBody>
      </p:sp>
      <p:cxnSp>
        <p:nvCxnSpPr>
          <p:cNvPr id="555" name="Shape 555"/>
          <p:cNvCxnSpPr/>
          <p:nvPr/>
        </p:nvCxnSpPr>
        <p:spPr>
          <a:xfrm>
            <a:off x="-14996" y="6229533"/>
            <a:ext cx="9324000" cy="0"/>
          </a:xfrm>
          <a:prstGeom prst="straightConnector1">
            <a:avLst/>
          </a:prstGeom>
          <a:noFill/>
          <a:ln w="9525" cap="flat" cmpd="sng">
            <a:solidFill>
              <a:srgbClr val="F9FCFF"/>
            </a:solidFill>
            <a:prstDash val="solid"/>
            <a:round/>
            <a:headEnd type="none" w="med" len="med"/>
            <a:tailEnd type="none" w="med" len="med"/>
          </a:ln>
        </p:spPr>
      </p:cxnSp>
      <p:cxnSp>
        <p:nvCxnSpPr>
          <p:cNvPr id="556" name="Shape 556"/>
          <p:cNvCxnSpPr/>
          <p:nvPr/>
        </p:nvCxnSpPr>
        <p:spPr>
          <a:xfrm>
            <a:off x="15068680" y="6229522"/>
            <a:ext cx="9308700" cy="0"/>
          </a:xfrm>
          <a:prstGeom prst="straightConnector1">
            <a:avLst/>
          </a:prstGeom>
          <a:noFill/>
          <a:ln w="9525" cap="flat" cmpd="sng">
            <a:solidFill>
              <a:srgbClr val="F9FCFF"/>
            </a:solidFill>
            <a:prstDash val="solid"/>
            <a:round/>
            <a:headEnd type="none" w="med" len="med"/>
            <a:tailEnd type="none" w="med" len="med"/>
          </a:ln>
        </p:spPr>
      </p:cxnSp>
      <p:sp>
        <p:nvSpPr>
          <p:cNvPr id="557" name="Shape 557"/>
          <p:cNvSpPr txBox="1">
            <a:spLocks noGrp="1"/>
          </p:cNvSpPr>
          <p:nvPr>
            <p:ph type="title"/>
          </p:nvPr>
        </p:nvSpPr>
        <p:spPr>
          <a:xfrm>
            <a:off x="989276" y="1352800"/>
            <a:ext cx="22009500" cy="2504700"/>
          </a:xfrm>
          <a:prstGeom prst="rect">
            <a:avLst/>
          </a:prstGeom>
        </p:spPr>
        <p:txBody>
          <a:bodyPr spcFirstLastPara="1" wrap="square" lIns="243750" tIns="243750" rIns="243750" bIns="243750" anchor="ctr" anchorCtr="0"/>
          <a:lstStyle>
            <a:lvl1pPr lvl="0" algn="ctr" rtl="0">
              <a:spcBef>
                <a:spcPts val="0"/>
              </a:spcBef>
              <a:spcAft>
                <a:spcPts val="0"/>
              </a:spcAft>
              <a:buClr>
                <a:srgbClr val="FFFFFF"/>
              </a:buClr>
              <a:buSzPts val="9600"/>
              <a:buFont typeface="Open Sans Light"/>
              <a:buNone/>
              <a:defRPr sz="9600">
                <a:solidFill>
                  <a:srgbClr val="FFFFFF"/>
                </a:solidFill>
                <a:latin typeface="Open Sans Light"/>
                <a:ea typeface="Open Sans Light"/>
                <a:cs typeface="Open Sans Light"/>
                <a:sym typeface="Open Sans Light"/>
              </a:defRPr>
            </a:lvl1pPr>
            <a:lvl2pPr lvl="1" algn="ctr" rtl="0">
              <a:spcBef>
                <a:spcPts val="0"/>
              </a:spcBef>
              <a:spcAft>
                <a:spcPts val="0"/>
              </a:spcAft>
              <a:buSzPts val="9600"/>
              <a:buNone/>
              <a:defRPr sz="9600"/>
            </a:lvl2pPr>
            <a:lvl3pPr lvl="2" algn="ctr" rtl="0">
              <a:spcBef>
                <a:spcPts val="0"/>
              </a:spcBef>
              <a:spcAft>
                <a:spcPts val="0"/>
              </a:spcAft>
              <a:buSzPts val="9600"/>
              <a:buNone/>
              <a:defRPr sz="9600"/>
            </a:lvl3pPr>
            <a:lvl4pPr lvl="3" algn="ctr" rtl="0">
              <a:spcBef>
                <a:spcPts val="0"/>
              </a:spcBef>
              <a:spcAft>
                <a:spcPts val="0"/>
              </a:spcAft>
              <a:buSzPts val="9600"/>
              <a:buNone/>
              <a:defRPr sz="9600"/>
            </a:lvl4pPr>
            <a:lvl5pPr lvl="4" algn="ctr" rtl="0">
              <a:spcBef>
                <a:spcPts val="0"/>
              </a:spcBef>
              <a:spcAft>
                <a:spcPts val="0"/>
              </a:spcAft>
              <a:buSzPts val="9600"/>
              <a:buNone/>
              <a:defRPr sz="9600"/>
            </a:lvl5pPr>
            <a:lvl6pPr lvl="5" algn="ctr" rtl="0">
              <a:spcBef>
                <a:spcPts val="0"/>
              </a:spcBef>
              <a:spcAft>
                <a:spcPts val="0"/>
              </a:spcAft>
              <a:buSzPts val="9600"/>
              <a:buNone/>
              <a:defRPr sz="9600"/>
            </a:lvl6pPr>
            <a:lvl7pPr lvl="6" algn="ctr" rtl="0">
              <a:spcBef>
                <a:spcPts val="0"/>
              </a:spcBef>
              <a:spcAft>
                <a:spcPts val="0"/>
              </a:spcAft>
              <a:buSzPts val="9600"/>
              <a:buNone/>
              <a:defRPr sz="9600"/>
            </a:lvl7pPr>
            <a:lvl8pPr lvl="7" algn="ctr" rtl="0">
              <a:spcBef>
                <a:spcPts val="0"/>
              </a:spcBef>
              <a:spcAft>
                <a:spcPts val="0"/>
              </a:spcAft>
              <a:buSzPts val="9600"/>
              <a:buNone/>
              <a:defRPr sz="9600"/>
            </a:lvl8pPr>
            <a:lvl9pPr lvl="8" algn="ctr" rtl="0">
              <a:spcBef>
                <a:spcPts val="0"/>
              </a:spcBef>
              <a:spcAft>
                <a:spcPts val="0"/>
              </a:spcAft>
              <a:buSzPts val="9600"/>
              <a:buNone/>
              <a:defRPr sz="9600"/>
            </a:lvl9pPr>
          </a:lstStyle>
          <a:p>
            <a:endParaRPr/>
          </a:p>
        </p:txBody>
      </p:sp>
      <p:sp>
        <p:nvSpPr>
          <p:cNvPr id="558" name="Shape 558"/>
          <p:cNvSpPr txBox="1">
            <a:spLocks noGrp="1"/>
          </p:cNvSpPr>
          <p:nvPr>
            <p:ph type="subTitle" idx="1"/>
          </p:nvPr>
        </p:nvSpPr>
        <p:spPr>
          <a:xfrm>
            <a:off x="989209" y="8416133"/>
            <a:ext cx="22009500" cy="2369700"/>
          </a:xfrm>
          <a:prstGeom prst="rect">
            <a:avLst/>
          </a:prstGeom>
        </p:spPr>
        <p:txBody>
          <a:bodyPr spcFirstLastPara="1" wrap="square" lIns="243750" tIns="243750" rIns="243750" bIns="243750" anchor="ctr" anchorCtr="0"/>
          <a:lstStyle>
            <a:lvl1pPr lvl="0" algn="ctr" rtl="0">
              <a:spcBef>
                <a:spcPts val="0"/>
              </a:spcBef>
              <a:spcAft>
                <a:spcPts val="0"/>
              </a:spcAft>
              <a:buNone/>
              <a:defRPr sz="3700">
                <a:solidFill>
                  <a:srgbClr val="F9FCFF"/>
                </a:solidFill>
                <a:latin typeface="Merriweather Light"/>
                <a:ea typeface="Merriweather Light"/>
                <a:cs typeface="Merriweather Light"/>
                <a:sym typeface="Merriweather Light"/>
              </a:defRPr>
            </a:lvl1pPr>
            <a:lvl2pPr lvl="1" rtl="0">
              <a:spcBef>
                <a:spcPts val="4300"/>
              </a:spcBef>
              <a:spcAft>
                <a:spcPts val="0"/>
              </a:spcAft>
              <a:buNone/>
              <a:defRPr>
                <a:solidFill>
                  <a:srgbClr val="F9FCFF"/>
                </a:solidFill>
                <a:latin typeface="Merriweather Light"/>
                <a:ea typeface="Merriweather Light"/>
                <a:cs typeface="Merriweather Light"/>
                <a:sym typeface="Merriweather Light"/>
              </a:defRPr>
            </a:lvl2pPr>
            <a:lvl3pPr lvl="2" rtl="0">
              <a:spcBef>
                <a:spcPts val="4300"/>
              </a:spcBef>
              <a:spcAft>
                <a:spcPts val="0"/>
              </a:spcAft>
              <a:buNone/>
              <a:defRPr>
                <a:solidFill>
                  <a:srgbClr val="F9FCFF"/>
                </a:solidFill>
                <a:latin typeface="Merriweather Light"/>
                <a:ea typeface="Merriweather Light"/>
                <a:cs typeface="Merriweather Light"/>
                <a:sym typeface="Merriweather Light"/>
              </a:defRPr>
            </a:lvl3pPr>
            <a:lvl4pPr lvl="3" rtl="0">
              <a:spcBef>
                <a:spcPts val="4300"/>
              </a:spcBef>
              <a:spcAft>
                <a:spcPts val="0"/>
              </a:spcAft>
              <a:buNone/>
              <a:defRPr>
                <a:solidFill>
                  <a:srgbClr val="F9FCFF"/>
                </a:solidFill>
                <a:latin typeface="Merriweather Light"/>
                <a:ea typeface="Merriweather Light"/>
                <a:cs typeface="Merriweather Light"/>
                <a:sym typeface="Merriweather Light"/>
              </a:defRPr>
            </a:lvl4pPr>
            <a:lvl5pPr lvl="4" rtl="0">
              <a:spcBef>
                <a:spcPts val="4300"/>
              </a:spcBef>
              <a:spcAft>
                <a:spcPts val="0"/>
              </a:spcAft>
              <a:buNone/>
              <a:defRPr>
                <a:solidFill>
                  <a:srgbClr val="F9FCFF"/>
                </a:solidFill>
                <a:latin typeface="Merriweather Light"/>
                <a:ea typeface="Merriweather Light"/>
                <a:cs typeface="Merriweather Light"/>
                <a:sym typeface="Merriweather Light"/>
              </a:defRPr>
            </a:lvl5pPr>
            <a:lvl6pPr lvl="5" rtl="0">
              <a:spcBef>
                <a:spcPts val="4300"/>
              </a:spcBef>
              <a:spcAft>
                <a:spcPts val="0"/>
              </a:spcAft>
              <a:buNone/>
              <a:defRPr>
                <a:solidFill>
                  <a:srgbClr val="F9FCFF"/>
                </a:solidFill>
                <a:latin typeface="Merriweather Light"/>
                <a:ea typeface="Merriweather Light"/>
                <a:cs typeface="Merriweather Light"/>
                <a:sym typeface="Merriweather Light"/>
              </a:defRPr>
            </a:lvl6pPr>
            <a:lvl7pPr lvl="6" rtl="0">
              <a:spcBef>
                <a:spcPts val="4300"/>
              </a:spcBef>
              <a:spcAft>
                <a:spcPts val="0"/>
              </a:spcAft>
              <a:buNone/>
              <a:defRPr>
                <a:solidFill>
                  <a:srgbClr val="F9FCFF"/>
                </a:solidFill>
                <a:latin typeface="Merriweather Light"/>
                <a:ea typeface="Merriweather Light"/>
                <a:cs typeface="Merriweather Light"/>
                <a:sym typeface="Merriweather Light"/>
              </a:defRPr>
            </a:lvl7pPr>
            <a:lvl8pPr lvl="7" rtl="0">
              <a:spcBef>
                <a:spcPts val="4300"/>
              </a:spcBef>
              <a:spcAft>
                <a:spcPts val="0"/>
              </a:spcAft>
              <a:buNone/>
              <a:defRPr>
                <a:solidFill>
                  <a:srgbClr val="F9FCFF"/>
                </a:solidFill>
                <a:latin typeface="Merriweather Light"/>
                <a:ea typeface="Merriweather Light"/>
                <a:cs typeface="Merriweather Light"/>
                <a:sym typeface="Merriweather Light"/>
              </a:defRPr>
            </a:lvl8pPr>
            <a:lvl9pPr lvl="8" rtl="0">
              <a:spcBef>
                <a:spcPts val="4300"/>
              </a:spcBef>
              <a:spcAft>
                <a:spcPts val="4300"/>
              </a:spcAft>
              <a:buNone/>
              <a:defRPr>
                <a:solidFill>
                  <a:srgbClr val="F9FCFF"/>
                </a:solidFill>
                <a:latin typeface="Merriweather Light"/>
                <a:ea typeface="Merriweather Light"/>
                <a:cs typeface="Merriweather Light"/>
                <a:sym typeface="Merriweather Light"/>
              </a:defRPr>
            </a:lvl9pPr>
          </a:lstStyle>
          <a:p>
            <a:endParaRPr/>
          </a:p>
        </p:txBody>
      </p:sp>
      <p:sp>
        <p:nvSpPr>
          <p:cNvPr id="559" name="Shape 559"/>
          <p:cNvSpPr txBox="1">
            <a:spLocks noGrp="1"/>
          </p:cNvSpPr>
          <p:nvPr>
            <p:ph type="body" idx="2"/>
          </p:nvPr>
        </p:nvSpPr>
        <p:spPr>
          <a:xfrm>
            <a:off x="989476" y="10938400"/>
            <a:ext cx="22009500" cy="1424700"/>
          </a:xfrm>
          <a:prstGeom prst="rect">
            <a:avLst/>
          </a:prstGeom>
        </p:spPr>
        <p:txBody>
          <a:bodyPr spcFirstLastPara="1" wrap="square" lIns="243750" tIns="243750" rIns="243750" bIns="243750" anchor="t" anchorCtr="0"/>
          <a:lstStyle>
            <a:lvl1pPr marL="457200" lvl="0" indent="-400050" algn="ctr" rtl="0">
              <a:spcBef>
                <a:spcPts val="0"/>
              </a:spcBef>
              <a:spcAft>
                <a:spcPts val="0"/>
              </a:spcAft>
              <a:buClr>
                <a:srgbClr val="F9FCFF"/>
              </a:buClr>
              <a:buSzPts val="2700"/>
              <a:buFont typeface="Open Sans"/>
              <a:buChar char="●"/>
              <a:defRPr sz="2700">
                <a:solidFill>
                  <a:srgbClr val="F9FCFF"/>
                </a:solidFill>
                <a:latin typeface="Open Sans"/>
                <a:ea typeface="Open Sans"/>
                <a:cs typeface="Open Sans"/>
                <a:sym typeface="Open Sans"/>
              </a:defRPr>
            </a:lvl1pPr>
            <a:lvl2pPr marL="914400" lvl="1" indent="-400050" algn="ctr" rtl="0">
              <a:spcBef>
                <a:spcPts val="4300"/>
              </a:spcBef>
              <a:spcAft>
                <a:spcPts val="0"/>
              </a:spcAft>
              <a:buClr>
                <a:srgbClr val="F9FCFF"/>
              </a:buClr>
              <a:buSzPts val="2700"/>
              <a:buFont typeface="Open Sans"/>
              <a:buChar char="○"/>
              <a:defRPr sz="2700">
                <a:solidFill>
                  <a:srgbClr val="F9FCFF"/>
                </a:solidFill>
                <a:latin typeface="Open Sans"/>
                <a:ea typeface="Open Sans"/>
                <a:cs typeface="Open Sans"/>
                <a:sym typeface="Open Sans"/>
              </a:defRPr>
            </a:lvl2pPr>
            <a:lvl3pPr marL="1371600" lvl="2" indent="-400050" algn="ctr" rtl="0">
              <a:spcBef>
                <a:spcPts val="4300"/>
              </a:spcBef>
              <a:spcAft>
                <a:spcPts val="0"/>
              </a:spcAft>
              <a:buClr>
                <a:srgbClr val="F9FCFF"/>
              </a:buClr>
              <a:buSzPts val="2700"/>
              <a:buFont typeface="Open Sans"/>
              <a:buChar char="■"/>
              <a:defRPr sz="2700">
                <a:solidFill>
                  <a:srgbClr val="F9FCFF"/>
                </a:solidFill>
                <a:latin typeface="Open Sans"/>
                <a:ea typeface="Open Sans"/>
                <a:cs typeface="Open Sans"/>
                <a:sym typeface="Open Sans"/>
              </a:defRPr>
            </a:lvl3pPr>
            <a:lvl4pPr marL="1828800" lvl="3" indent="-400050" algn="ctr" rtl="0">
              <a:spcBef>
                <a:spcPts val="4300"/>
              </a:spcBef>
              <a:spcAft>
                <a:spcPts val="0"/>
              </a:spcAft>
              <a:buClr>
                <a:srgbClr val="F9FCFF"/>
              </a:buClr>
              <a:buSzPts val="2700"/>
              <a:buFont typeface="Open Sans"/>
              <a:buChar char="●"/>
              <a:defRPr sz="2700">
                <a:solidFill>
                  <a:srgbClr val="F9FCFF"/>
                </a:solidFill>
                <a:latin typeface="Open Sans"/>
                <a:ea typeface="Open Sans"/>
                <a:cs typeface="Open Sans"/>
                <a:sym typeface="Open Sans"/>
              </a:defRPr>
            </a:lvl4pPr>
            <a:lvl5pPr marL="2286000" lvl="4" indent="-400050" algn="ctr" rtl="0">
              <a:spcBef>
                <a:spcPts val="4300"/>
              </a:spcBef>
              <a:spcAft>
                <a:spcPts val="0"/>
              </a:spcAft>
              <a:buClr>
                <a:srgbClr val="F9FCFF"/>
              </a:buClr>
              <a:buSzPts val="2700"/>
              <a:buFont typeface="Open Sans"/>
              <a:buChar char="○"/>
              <a:defRPr sz="2700">
                <a:solidFill>
                  <a:srgbClr val="F9FCFF"/>
                </a:solidFill>
                <a:latin typeface="Open Sans"/>
                <a:ea typeface="Open Sans"/>
                <a:cs typeface="Open Sans"/>
                <a:sym typeface="Open Sans"/>
              </a:defRPr>
            </a:lvl5pPr>
            <a:lvl6pPr marL="2743200" lvl="5" indent="-400050" algn="ctr" rtl="0">
              <a:spcBef>
                <a:spcPts val="4300"/>
              </a:spcBef>
              <a:spcAft>
                <a:spcPts val="0"/>
              </a:spcAft>
              <a:buClr>
                <a:srgbClr val="F9FCFF"/>
              </a:buClr>
              <a:buSzPts val="2700"/>
              <a:buFont typeface="Open Sans"/>
              <a:buChar char="■"/>
              <a:defRPr sz="2700">
                <a:solidFill>
                  <a:srgbClr val="F9FCFF"/>
                </a:solidFill>
                <a:latin typeface="Open Sans"/>
                <a:ea typeface="Open Sans"/>
                <a:cs typeface="Open Sans"/>
                <a:sym typeface="Open Sans"/>
              </a:defRPr>
            </a:lvl6pPr>
            <a:lvl7pPr marL="3200400" lvl="6" indent="-400050" algn="ctr" rtl="0">
              <a:spcBef>
                <a:spcPts val="4300"/>
              </a:spcBef>
              <a:spcAft>
                <a:spcPts val="0"/>
              </a:spcAft>
              <a:buClr>
                <a:srgbClr val="F9FCFF"/>
              </a:buClr>
              <a:buSzPts val="2700"/>
              <a:buFont typeface="Open Sans"/>
              <a:buChar char="●"/>
              <a:defRPr sz="2700">
                <a:solidFill>
                  <a:srgbClr val="F9FCFF"/>
                </a:solidFill>
                <a:latin typeface="Open Sans"/>
                <a:ea typeface="Open Sans"/>
                <a:cs typeface="Open Sans"/>
                <a:sym typeface="Open Sans"/>
              </a:defRPr>
            </a:lvl7pPr>
            <a:lvl8pPr marL="3657600" lvl="7" indent="-400050" algn="ctr" rtl="0">
              <a:spcBef>
                <a:spcPts val="4300"/>
              </a:spcBef>
              <a:spcAft>
                <a:spcPts val="0"/>
              </a:spcAft>
              <a:buClr>
                <a:srgbClr val="F9FCFF"/>
              </a:buClr>
              <a:buSzPts val="2700"/>
              <a:buFont typeface="Open Sans"/>
              <a:buChar char="○"/>
              <a:defRPr sz="2700">
                <a:solidFill>
                  <a:srgbClr val="F9FCFF"/>
                </a:solidFill>
                <a:latin typeface="Open Sans"/>
                <a:ea typeface="Open Sans"/>
                <a:cs typeface="Open Sans"/>
                <a:sym typeface="Open Sans"/>
              </a:defRPr>
            </a:lvl8pPr>
            <a:lvl9pPr marL="4114800" lvl="8" indent="-400050" algn="ctr" rtl="0">
              <a:spcBef>
                <a:spcPts val="4300"/>
              </a:spcBef>
              <a:spcAft>
                <a:spcPts val="4300"/>
              </a:spcAft>
              <a:buClr>
                <a:srgbClr val="F9FCFF"/>
              </a:buClr>
              <a:buSzPts val="2700"/>
              <a:buFont typeface="Open Sans"/>
              <a:buChar char="■"/>
              <a:defRPr sz="2700">
                <a:solidFill>
                  <a:srgbClr val="F9FCFF"/>
                </a:solidFill>
                <a:latin typeface="Open Sans"/>
                <a:ea typeface="Open Sans"/>
                <a:cs typeface="Open Sans"/>
                <a:sym typeface="Open Sans"/>
              </a:defRPr>
            </a:lvl9pPr>
          </a:lstStyle>
          <a:p>
            <a:endParaRPr/>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Quote without title">
  <p:cSld name="BLANK_1_1_2">
    <p:bg>
      <p:bgPr>
        <a:solidFill>
          <a:srgbClr val="F9FCFF"/>
        </a:solidFill>
        <a:effectLst/>
      </p:bgPr>
    </p:bg>
    <p:spTree>
      <p:nvGrpSpPr>
        <p:cNvPr id="1" name="Shape 560"/>
        <p:cNvGrpSpPr/>
        <p:nvPr/>
      </p:nvGrpSpPr>
      <p:grpSpPr>
        <a:xfrm>
          <a:off x="0" y="0"/>
          <a:ext cx="0" cy="0"/>
          <a:chOff x="0" y="0"/>
          <a:chExt cx="0" cy="0"/>
        </a:xfrm>
      </p:grpSpPr>
      <p:pic>
        <p:nvPicPr>
          <p:cNvPr id="561" name="Shape 561"/>
          <p:cNvPicPr preferRelativeResize="0"/>
          <p:nvPr/>
        </p:nvPicPr>
        <p:blipFill>
          <a:blip r:embed="rId2">
            <a:alphaModFix/>
          </a:blip>
          <a:stretch>
            <a:fillRect/>
          </a:stretch>
        </p:blipFill>
        <p:spPr>
          <a:xfrm>
            <a:off x="21075444" y="12635267"/>
            <a:ext cx="2925309" cy="678158"/>
          </a:xfrm>
          <a:prstGeom prst="rect">
            <a:avLst/>
          </a:prstGeom>
          <a:noFill/>
          <a:ln>
            <a:noFill/>
          </a:ln>
        </p:spPr>
      </p:pic>
      <p:sp>
        <p:nvSpPr>
          <p:cNvPr id="562" name="Shape 562"/>
          <p:cNvSpPr/>
          <p:nvPr/>
        </p:nvSpPr>
        <p:spPr>
          <a:xfrm>
            <a:off x="10250262" y="2356702"/>
            <a:ext cx="3876600" cy="3878400"/>
          </a:xfrm>
          <a:prstGeom prst="ellipse">
            <a:avLst/>
          </a:prstGeom>
          <a:solidFill>
            <a:srgbClr val="F9FCFF"/>
          </a:solidFill>
          <a:ln w="9525" cap="flat" cmpd="sng">
            <a:solidFill>
              <a:srgbClr val="3A525F"/>
            </a:solidFill>
            <a:prstDash val="solid"/>
            <a:round/>
            <a:headEnd type="none" w="sm" len="sm"/>
            <a:tailEnd type="none" w="sm" len="sm"/>
          </a:ln>
        </p:spPr>
        <p:txBody>
          <a:bodyPr spcFirstLastPara="1" wrap="square" lIns="243750" tIns="243750" rIns="243750" bIns="243750" anchor="ctr" anchorCtr="0">
            <a:noAutofit/>
          </a:bodyPr>
          <a:lstStyle/>
          <a:p>
            <a:pPr marL="0" lvl="0" indent="0" rtl="0">
              <a:spcBef>
                <a:spcPts val="0"/>
              </a:spcBef>
              <a:spcAft>
                <a:spcPts val="0"/>
              </a:spcAft>
              <a:buNone/>
            </a:pPr>
            <a:endParaRPr sz="3700">
              <a:latin typeface="Open Sans"/>
              <a:ea typeface="Open Sans"/>
              <a:cs typeface="Open Sans"/>
              <a:sym typeface="Open Sans"/>
            </a:endParaRPr>
          </a:p>
        </p:txBody>
      </p:sp>
      <p:cxnSp>
        <p:nvCxnSpPr>
          <p:cNvPr id="563" name="Shape 563"/>
          <p:cNvCxnSpPr/>
          <p:nvPr/>
        </p:nvCxnSpPr>
        <p:spPr>
          <a:xfrm>
            <a:off x="-14996" y="4295800"/>
            <a:ext cx="9324000" cy="0"/>
          </a:xfrm>
          <a:prstGeom prst="straightConnector1">
            <a:avLst/>
          </a:prstGeom>
          <a:noFill/>
          <a:ln w="9525" cap="flat" cmpd="sng">
            <a:solidFill>
              <a:srgbClr val="3A525F"/>
            </a:solidFill>
            <a:prstDash val="solid"/>
            <a:round/>
            <a:headEnd type="none" w="med" len="med"/>
            <a:tailEnd type="none" w="med" len="med"/>
          </a:ln>
        </p:spPr>
      </p:cxnSp>
      <p:cxnSp>
        <p:nvCxnSpPr>
          <p:cNvPr id="564" name="Shape 564"/>
          <p:cNvCxnSpPr/>
          <p:nvPr/>
        </p:nvCxnSpPr>
        <p:spPr>
          <a:xfrm>
            <a:off x="15068680" y="4295788"/>
            <a:ext cx="9308700" cy="0"/>
          </a:xfrm>
          <a:prstGeom prst="straightConnector1">
            <a:avLst/>
          </a:prstGeom>
          <a:noFill/>
          <a:ln w="9525" cap="flat" cmpd="sng">
            <a:solidFill>
              <a:srgbClr val="3A525F"/>
            </a:solidFill>
            <a:prstDash val="solid"/>
            <a:round/>
            <a:headEnd type="none" w="med" len="med"/>
            <a:tailEnd type="none" w="med" len="med"/>
          </a:ln>
        </p:spPr>
      </p:cxnSp>
      <p:sp>
        <p:nvSpPr>
          <p:cNvPr id="565" name="Shape 565"/>
          <p:cNvSpPr txBox="1">
            <a:spLocks noGrp="1"/>
          </p:cNvSpPr>
          <p:nvPr>
            <p:ph type="subTitle" idx="1"/>
          </p:nvPr>
        </p:nvSpPr>
        <p:spPr>
          <a:xfrm>
            <a:off x="989209" y="6482400"/>
            <a:ext cx="22009500" cy="2369700"/>
          </a:xfrm>
          <a:prstGeom prst="rect">
            <a:avLst/>
          </a:prstGeom>
        </p:spPr>
        <p:txBody>
          <a:bodyPr spcFirstLastPara="1" wrap="square" lIns="243750" tIns="243750" rIns="243750" bIns="243750" anchor="ctr" anchorCtr="0"/>
          <a:lstStyle>
            <a:lvl1pPr lvl="0" algn="ctr" rtl="0">
              <a:spcBef>
                <a:spcPts val="0"/>
              </a:spcBef>
              <a:spcAft>
                <a:spcPts val="0"/>
              </a:spcAft>
              <a:buNone/>
              <a:defRPr sz="3700">
                <a:solidFill>
                  <a:srgbClr val="6F7070"/>
                </a:solidFill>
                <a:latin typeface="Merriweather Light"/>
                <a:ea typeface="Merriweather Light"/>
                <a:cs typeface="Merriweather Light"/>
                <a:sym typeface="Merriweather Light"/>
              </a:defRPr>
            </a:lvl1pPr>
            <a:lvl2pPr lvl="1" rtl="0">
              <a:spcBef>
                <a:spcPts val="4300"/>
              </a:spcBef>
              <a:spcAft>
                <a:spcPts val="0"/>
              </a:spcAft>
              <a:buNone/>
              <a:defRPr>
                <a:solidFill>
                  <a:srgbClr val="3A525F"/>
                </a:solidFill>
                <a:latin typeface="Merriweather Light"/>
                <a:ea typeface="Merriweather Light"/>
                <a:cs typeface="Merriweather Light"/>
                <a:sym typeface="Merriweather Light"/>
              </a:defRPr>
            </a:lvl2pPr>
            <a:lvl3pPr lvl="2" rtl="0">
              <a:spcBef>
                <a:spcPts val="4300"/>
              </a:spcBef>
              <a:spcAft>
                <a:spcPts val="0"/>
              </a:spcAft>
              <a:buNone/>
              <a:defRPr>
                <a:solidFill>
                  <a:srgbClr val="3A525F"/>
                </a:solidFill>
                <a:latin typeface="Merriweather Light"/>
                <a:ea typeface="Merriweather Light"/>
                <a:cs typeface="Merriweather Light"/>
                <a:sym typeface="Merriweather Light"/>
              </a:defRPr>
            </a:lvl3pPr>
            <a:lvl4pPr lvl="3" rtl="0">
              <a:spcBef>
                <a:spcPts val="4300"/>
              </a:spcBef>
              <a:spcAft>
                <a:spcPts val="0"/>
              </a:spcAft>
              <a:buNone/>
              <a:defRPr>
                <a:solidFill>
                  <a:srgbClr val="3A525F"/>
                </a:solidFill>
                <a:latin typeface="Merriweather Light"/>
                <a:ea typeface="Merriweather Light"/>
                <a:cs typeface="Merriweather Light"/>
                <a:sym typeface="Merriweather Light"/>
              </a:defRPr>
            </a:lvl4pPr>
            <a:lvl5pPr lvl="4" rtl="0">
              <a:spcBef>
                <a:spcPts val="4300"/>
              </a:spcBef>
              <a:spcAft>
                <a:spcPts val="0"/>
              </a:spcAft>
              <a:buNone/>
              <a:defRPr>
                <a:solidFill>
                  <a:srgbClr val="3A525F"/>
                </a:solidFill>
                <a:latin typeface="Merriweather Light"/>
                <a:ea typeface="Merriweather Light"/>
                <a:cs typeface="Merriweather Light"/>
                <a:sym typeface="Merriweather Light"/>
              </a:defRPr>
            </a:lvl5pPr>
            <a:lvl6pPr lvl="5" rtl="0">
              <a:spcBef>
                <a:spcPts val="4300"/>
              </a:spcBef>
              <a:spcAft>
                <a:spcPts val="0"/>
              </a:spcAft>
              <a:buNone/>
              <a:defRPr>
                <a:solidFill>
                  <a:srgbClr val="3A525F"/>
                </a:solidFill>
                <a:latin typeface="Merriweather Light"/>
                <a:ea typeface="Merriweather Light"/>
                <a:cs typeface="Merriweather Light"/>
                <a:sym typeface="Merriweather Light"/>
              </a:defRPr>
            </a:lvl6pPr>
            <a:lvl7pPr lvl="6" rtl="0">
              <a:spcBef>
                <a:spcPts val="4300"/>
              </a:spcBef>
              <a:spcAft>
                <a:spcPts val="0"/>
              </a:spcAft>
              <a:buNone/>
              <a:defRPr>
                <a:solidFill>
                  <a:srgbClr val="3A525F"/>
                </a:solidFill>
                <a:latin typeface="Merriweather Light"/>
                <a:ea typeface="Merriweather Light"/>
                <a:cs typeface="Merriweather Light"/>
                <a:sym typeface="Merriweather Light"/>
              </a:defRPr>
            </a:lvl7pPr>
            <a:lvl8pPr lvl="7" rtl="0">
              <a:spcBef>
                <a:spcPts val="4300"/>
              </a:spcBef>
              <a:spcAft>
                <a:spcPts val="0"/>
              </a:spcAft>
              <a:buNone/>
              <a:defRPr>
                <a:solidFill>
                  <a:srgbClr val="3A525F"/>
                </a:solidFill>
                <a:latin typeface="Merriweather Light"/>
                <a:ea typeface="Merriweather Light"/>
                <a:cs typeface="Merriweather Light"/>
                <a:sym typeface="Merriweather Light"/>
              </a:defRPr>
            </a:lvl8pPr>
            <a:lvl9pPr lvl="8" rtl="0">
              <a:spcBef>
                <a:spcPts val="4300"/>
              </a:spcBef>
              <a:spcAft>
                <a:spcPts val="4300"/>
              </a:spcAft>
              <a:buNone/>
              <a:defRPr>
                <a:solidFill>
                  <a:srgbClr val="3A525F"/>
                </a:solidFill>
                <a:latin typeface="Merriweather Light"/>
                <a:ea typeface="Merriweather Light"/>
                <a:cs typeface="Merriweather Light"/>
                <a:sym typeface="Merriweather Light"/>
              </a:defRPr>
            </a:lvl9pPr>
          </a:lstStyle>
          <a:p>
            <a:endParaRPr/>
          </a:p>
        </p:txBody>
      </p:sp>
      <p:sp>
        <p:nvSpPr>
          <p:cNvPr id="566" name="Shape 566"/>
          <p:cNvSpPr txBox="1">
            <a:spLocks noGrp="1"/>
          </p:cNvSpPr>
          <p:nvPr>
            <p:ph type="body" idx="2"/>
          </p:nvPr>
        </p:nvSpPr>
        <p:spPr>
          <a:xfrm>
            <a:off x="989476" y="9004667"/>
            <a:ext cx="22009500" cy="1424700"/>
          </a:xfrm>
          <a:prstGeom prst="rect">
            <a:avLst/>
          </a:prstGeom>
        </p:spPr>
        <p:txBody>
          <a:bodyPr spcFirstLastPara="1" wrap="square" lIns="243750" tIns="243750" rIns="243750" bIns="243750" anchor="t" anchorCtr="0"/>
          <a:lstStyle>
            <a:lvl1pPr marL="457200" lvl="0" indent="-400050" algn="ctr" rtl="0">
              <a:spcBef>
                <a:spcPts val="0"/>
              </a:spcBef>
              <a:spcAft>
                <a:spcPts val="0"/>
              </a:spcAft>
              <a:buClr>
                <a:srgbClr val="3A525F"/>
              </a:buClr>
              <a:buSzPts val="2700"/>
              <a:buFont typeface="Open Sans"/>
              <a:buChar char="●"/>
              <a:defRPr sz="2700">
                <a:solidFill>
                  <a:srgbClr val="3A525F"/>
                </a:solidFill>
                <a:latin typeface="Open Sans"/>
                <a:ea typeface="Open Sans"/>
                <a:cs typeface="Open Sans"/>
                <a:sym typeface="Open Sans"/>
              </a:defRPr>
            </a:lvl1pPr>
            <a:lvl2pPr marL="914400" lvl="1" indent="-400050" algn="ctr" rtl="0">
              <a:spcBef>
                <a:spcPts val="4300"/>
              </a:spcBef>
              <a:spcAft>
                <a:spcPts val="0"/>
              </a:spcAft>
              <a:buClr>
                <a:srgbClr val="3A525F"/>
              </a:buClr>
              <a:buSzPts val="2700"/>
              <a:buFont typeface="Open Sans"/>
              <a:buChar char="○"/>
              <a:defRPr sz="2700">
                <a:solidFill>
                  <a:srgbClr val="3A525F"/>
                </a:solidFill>
                <a:latin typeface="Open Sans"/>
                <a:ea typeface="Open Sans"/>
                <a:cs typeface="Open Sans"/>
                <a:sym typeface="Open Sans"/>
              </a:defRPr>
            </a:lvl2pPr>
            <a:lvl3pPr marL="1371600" lvl="2" indent="-400050" algn="ctr" rtl="0">
              <a:spcBef>
                <a:spcPts val="4300"/>
              </a:spcBef>
              <a:spcAft>
                <a:spcPts val="0"/>
              </a:spcAft>
              <a:buClr>
                <a:srgbClr val="3A525F"/>
              </a:buClr>
              <a:buSzPts val="2700"/>
              <a:buFont typeface="Open Sans"/>
              <a:buChar char="■"/>
              <a:defRPr sz="2700">
                <a:solidFill>
                  <a:srgbClr val="3A525F"/>
                </a:solidFill>
                <a:latin typeface="Open Sans"/>
                <a:ea typeface="Open Sans"/>
                <a:cs typeface="Open Sans"/>
                <a:sym typeface="Open Sans"/>
              </a:defRPr>
            </a:lvl3pPr>
            <a:lvl4pPr marL="1828800" lvl="3" indent="-400050" algn="ctr" rtl="0">
              <a:spcBef>
                <a:spcPts val="4300"/>
              </a:spcBef>
              <a:spcAft>
                <a:spcPts val="0"/>
              </a:spcAft>
              <a:buClr>
                <a:srgbClr val="3A525F"/>
              </a:buClr>
              <a:buSzPts val="2700"/>
              <a:buFont typeface="Open Sans"/>
              <a:buChar char="●"/>
              <a:defRPr sz="2700">
                <a:solidFill>
                  <a:srgbClr val="3A525F"/>
                </a:solidFill>
                <a:latin typeface="Open Sans"/>
                <a:ea typeface="Open Sans"/>
                <a:cs typeface="Open Sans"/>
                <a:sym typeface="Open Sans"/>
              </a:defRPr>
            </a:lvl4pPr>
            <a:lvl5pPr marL="2286000" lvl="4" indent="-400050" algn="ctr" rtl="0">
              <a:spcBef>
                <a:spcPts val="4300"/>
              </a:spcBef>
              <a:spcAft>
                <a:spcPts val="0"/>
              </a:spcAft>
              <a:buClr>
                <a:srgbClr val="3A525F"/>
              </a:buClr>
              <a:buSzPts val="2700"/>
              <a:buFont typeface="Open Sans"/>
              <a:buChar char="○"/>
              <a:defRPr sz="2700">
                <a:solidFill>
                  <a:srgbClr val="3A525F"/>
                </a:solidFill>
                <a:latin typeface="Open Sans"/>
                <a:ea typeface="Open Sans"/>
                <a:cs typeface="Open Sans"/>
                <a:sym typeface="Open Sans"/>
              </a:defRPr>
            </a:lvl5pPr>
            <a:lvl6pPr marL="2743200" lvl="5" indent="-400050" algn="ctr" rtl="0">
              <a:spcBef>
                <a:spcPts val="4300"/>
              </a:spcBef>
              <a:spcAft>
                <a:spcPts val="0"/>
              </a:spcAft>
              <a:buClr>
                <a:srgbClr val="3A525F"/>
              </a:buClr>
              <a:buSzPts val="2700"/>
              <a:buFont typeface="Open Sans"/>
              <a:buChar char="■"/>
              <a:defRPr sz="2700">
                <a:solidFill>
                  <a:srgbClr val="3A525F"/>
                </a:solidFill>
                <a:latin typeface="Open Sans"/>
                <a:ea typeface="Open Sans"/>
                <a:cs typeface="Open Sans"/>
                <a:sym typeface="Open Sans"/>
              </a:defRPr>
            </a:lvl6pPr>
            <a:lvl7pPr marL="3200400" lvl="6" indent="-400050" algn="ctr" rtl="0">
              <a:spcBef>
                <a:spcPts val="4300"/>
              </a:spcBef>
              <a:spcAft>
                <a:spcPts val="0"/>
              </a:spcAft>
              <a:buClr>
                <a:srgbClr val="3A525F"/>
              </a:buClr>
              <a:buSzPts val="2700"/>
              <a:buFont typeface="Open Sans"/>
              <a:buChar char="●"/>
              <a:defRPr sz="2700">
                <a:solidFill>
                  <a:srgbClr val="3A525F"/>
                </a:solidFill>
                <a:latin typeface="Open Sans"/>
                <a:ea typeface="Open Sans"/>
                <a:cs typeface="Open Sans"/>
                <a:sym typeface="Open Sans"/>
              </a:defRPr>
            </a:lvl7pPr>
            <a:lvl8pPr marL="3657600" lvl="7" indent="-400050" algn="ctr" rtl="0">
              <a:spcBef>
                <a:spcPts val="4300"/>
              </a:spcBef>
              <a:spcAft>
                <a:spcPts val="0"/>
              </a:spcAft>
              <a:buClr>
                <a:srgbClr val="3A525F"/>
              </a:buClr>
              <a:buSzPts val="2700"/>
              <a:buFont typeface="Open Sans"/>
              <a:buChar char="○"/>
              <a:defRPr sz="2700">
                <a:solidFill>
                  <a:srgbClr val="3A525F"/>
                </a:solidFill>
                <a:latin typeface="Open Sans"/>
                <a:ea typeface="Open Sans"/>
                <a:cs typeface="Open Sans"/>
                <a:sym typeface="Open Sans"/>
              </a:defRPr>
            </a:lvl8pPr>
            <a:lvl9pPr marL="4114800" lvl="8" indent="-400050" algn="ctr" rtl="0">
              <a:spcBef>
                <a:spcPts val="4300"/>
              </a:spcBef>
              <a:spcAft>
                <a:spcPts val="4300"/>
              </a:spcAft>
              <a:buClr>
                <a:srgbClr val="3A525F"/>
              </a:buClr>
              <a:buSzPts val="2700"/>
              <a:buFont typeface="Open Sans"/>
              <a:buChar char="■"/>
              <a:defRPr sz="2700">
                <a:solidFill>
                  <a:srgbClr val="3A525F"/>
                </a:solidFill>
                <a:latin typeface="Open Sans"/>
                <a:ea typeface="Open Sans"/>
                <a:cs typeface="Open Sans"/>
                <a:sym typeface="Open Sans"/>
              </a:defRPr>
            </a:lvl9pPr>
          </a:lstStyle>
          <a:p>
            <a:endParaRPr/>
          </a:p>
        </p:txBody>
      </p:sp>
      <p:pic>
        <p:nvPicPr>
          <p:cNvPr id="567" name="Shape 567" descr="biznessapps-dark-blue.png"/>
          <p:cNvPicPr preferRelativeResize="0"/>
          <p:nvPr/>
        </p:nvPicPr>
        <p:blipFill rotWithShape="1">
          <a:blip r:embed="rId3">
            <a:alphaModFix/>
          </a:blip>
          <a:srcRect l="-841" t="-1674" r="-4366" b="-24253"/>
          <a:stretch/>
        </p:blipFill>
        <p:spPr>
          <a:xfrm>
            <a:off x="21075444" y="12635267"/>
            <a:ext cx="3077665" cy="840133"/>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slide with secondary brand blue back 1">
  <p:cSld name="TITLE_1_3_1">
    <p:bg>
      <p:bgPr>
        <a:solidFill>
          <a:srgbClr val="F9FCFF">
            <a:alpha val="78850"/>
          </a:srgbClr>
        </a:solidFill>
        <a:effectLst/>
      </p:bgPr>
    </p:bg>
    <p:spTree>
      <p:nvGrpSpPr>
        <p:cNvPr id="1" name="Shape 127"/>
        <p:cNvGrpSpPr/>
        <p:nvPr/>
      </p:nvGrpSpPr>
      <p:grpSpPr>
        <a:xfrm>
          <a:off x="0" y="0"/>
          <a:ext cx="0" cy="0"/>
          <a:chOff x="0" y="0"/>
          <a:chExt cx="0" cy="0"/>
        </a:xfrm>
      </p:grpSpPr>
      <p:sp>
        <p:nvSpPr>
          <p:cNvPr id="128" name="Shape 128"/>
          <p:cNvSpPr txBox="1">
            <a:spLocks noGrp="1"/>
          </p:cNvSpPr>
          <p:nvPr>
            <p:ph type="ctrTitle"/>
          </p:nvPr>
        </p:nvSpPr>
        <p:spPr>
          <a:xfrm>
            <a:off x="831006" y="1985533"/>
            <a:ext cx="22715700" cy="5473500"/>
          </a:xfrm>
          <a:prstGeom prst="rect">
            <a:avLst/>
          </a:prstGeom>
        </p:spPr>
        <p:txBody>
          <a:bodyPr spcFirstLastPara="1" wrap="square" lIns="243750" tIns="243750" rIns="243750" bIns="243750" anchor="b" anchorCtr="0"/>
          <a:lstStyle>
            <a:lvl1pPr lvl="0" algn="ctr" rtl="0">
              <a:spcBef>
                <a:spcPts val="0"/>
              </a:spcBef>
              <a:spcAft>
                <a:spcPts val="0"/>
              </a:spcAft>
              <a:buClr>
                <a:srgbClr val="3A525F"/>
              </a:buClr>
              <a:buSzPts val="13900"/>
              <a:buFont typeface="Open Sans Light"/>
              <a:buNone/>
              <a:defRPr sz="13900">
                <a:solidFill>
                  <a:srgbClr val="3A525F"/>
                </a:solidFill>
                <a:latin typeface="Open Sans Light"/>
                <a:ea typeface="Open Sans Light"/>
                <a:cs typeface="Open Sans Light"/>
                <a:sym typeface="Open Sans Light"/>
              </a:defRPr>
            </a:lvl1pPr>
            <a:lvl2pPr lvl="1" algn="ctr" rtl="0">
              <a:spcBef>
                <a:spcPts val="0"/>
              </a:spcBef>
              <a:spcAft>
                <a:spcPts val="0"/>
              </a:spcAft>
              <a:buClr>
                <a:srgbClr val="3A525F"/>
              </a:buClr>
              <a:buSzPts val="13900"/>
              <a:buNone/>
              <a:defRPr sz="13900">
                <a:solidFill>
                  <a:srgbClr val="3A525F"/>
                </a:solidFill>
              </a:defRPr>
            </a:lvl2pPr>
            <a:lvl3pPr lvl="2" algn="ctr" rtl="0">
              <a:spcBef>
                <a:spcPts val="0"/>
              </a:spcBef>
              <a:spcAft>
                <a:spcPts val="0"/>
              </a:spcAft>
              <a:buClr>
                <a:srgbClr val="3A525F"/>
              </a:buClr>
              <a:buSzPts val="13900"/>
              <a:buNone/>
              <a:defRPr sz="13900">
                <a:solidFill>
                  <a:srgbClr val="3A525F"/>
                </a:solidFill>
              </a:defRPr>
            </a:lvl3pPr>
            <a:lvl4pPr lvl="3" algn="ctr" rtl="0">
              <a:spcBef>
                <a:spcPts val="0"/>
              </a:spcBef>
              <a:spcAft>
                <a:spcPts val="0"/>
              </a:spcAft>
              <a:buClr>
                <a:srgbClr val="3A525F"/>
              </a:buClr>
              <a:buSzPts val="13900"/>
              <a:buNone/>
              <a:defRPr sz="13900">
                <a:solidFill>
                  <a:srgbClr val="3A525F"/>
                </a:solidFill>
              </a:defRPr>
            </a:lvl4pPr>
            <a:lvl5pPr lvl="4" algn="ctr" rtl="0">
              <a:spcBef>
                <a:spcPts val="0"/>
              </a:spcBef>
              <a:spcAft>
                <a:spcPts val="0"/>
              </a:spcAft>
              <a:buClr>
                <a:srgbClr val="3A525F"/>
              </a:buClr>
              <a:buSzPts val="13900"/>
              <a:buNone/>
              <a:defRPr sz="13900">
                <a:solidFill>
                  <a:srgbClr val="3A525F"/>
                </a:solidFill>
              </a:defRPr>
            </a:lvl5pPr>
            <a:lvl6pPr lvl="5" algn="ctr" rtl="0">
              <a:spcBef>
                <a:spcPts val="0"/>
              </a:spcBef>
              <a:spcAft>
                <a:spcPts val="0"/>
              </a:spcAft>
              <a:buClr>
                <a:srgbClr val="3A525F"/>
              </a:buClr>
              <a:buSzPts val="13900"/>
              <a:buNone/>
              <a:defRPr sz="13900">
                <a:solidFill>
                  <a:srgbClr val="3A525F"/>
                </a:solidFill>
              </a:defRPr>
            </a:lvl6pPr>
            <a:lvl7pPr lvl="6" algn="ctr" rtl="0">
              <a:spcBef>
                <a:spcPts val="0"/>
              </a:spcBef>
              <a:spcAft>
                <a:spcPts val="0"/>
              </a:spcAft>
              <a:buClr>
                <a:srgbClr val="3A525F"/>
              </a:buClr>
              <a:buSzPts val="13900"/>
              <a:buNone/>
              <a:defRPr sz="13900">
                <a:solidFill>
                  <a:srgbClr val="3A525F"/>
                </a:solidFill>
              </a:defRPr>
            </a:lvl7pPr>
            <a:lvl8pPr lvl="7" algn="ctr" rtl="0">
              <a:spcBef>
                <a:spcPts val="0"/>
              </a:spcBef>
              <a:spcAft>
                <a:spcPts val="0"/>
              </a:spcAft>
              <a:buClr>
                <a:srgbClr val="3A525F"/>
              </a:buClr>
              <a:buSzPts val="13900"/>
              <a:buNone/>
              <a:defRPr sz="13900">
                <a:solidFill>
                  <a:srgbClr val="3A525F"/>
                </a:solidFill>
              </a:defRPr>
            </a:lvl8pPr>
            <a:lvl9pPr lvl="8" algn="ctr" rtl="0">
              <a:spcBef>
                <a:spcPts val="0"/>
              </a:spcBef>
              <a:spcAft>
                <a:spcPts val="0"/>
              </a:spcAft>
              <a:buClr>
                <a:srgbClr val="3A525F"/>
              </a:buClr>
              <a:buSzPts val="13900"/>
              <a:buNone/>
              <a:defRPr sz="13900">
                <a:solidFill>
                  <a:srgbClr val="3A525F"/>
                </a:solidFill>
              </a:defRPr>
            </a:lvl9pPr>
          </a:lstStyle>
          <a:p>
            <a:endParaRPr/>
          </a:p>
        </p:txBody>
      </p:sp>
      <p:sp>
        <p:nvSpPr>
          <p:cNvPr id="129" name="Shape 129"/>
          <p:cNvSpPr txBox="1">
            <a:spLocks noGrp="1"/>
          </p:cNvSpPr>
          <p:nvPr>
            <p:ph type="subTitle" idx="1"/>
          </p:nvPr>
        </p:nvSpPr>
        <p:spPr>
          <a:xfrm>
            <a:off x="830984" y="7557667"/>
            <a:ext cx="22715700" cy="2113500"/>
          </a:xfrm>
          <a:prstGeom prst="rect">
            <a:avLst/>
          </a:prstGeom>
        </p:spPr>
        <p:txBody>
          <a:bodyPr spcFirstLastPara="1" wrap="square" lIns="243750" tIns="243750" rIns="243750" bIns="243750" anchor="t" anchorCtr="0"/>
          <a:lstStyle>
            <a:lvl1pPr lvl="0" algn="ctr" rtl="0">
              <a:lnSpc>
                <a:spcPct val="100000"/>
              </a:lnSpc>
              <a:spcBef>
                <a:spcPts val="0"/>
              </a:spcBef>
              <a:spcAft>
                <a:spcPts val="0"/>
              </a:spcAft>
              <a:buClr>
                <a:srgbClr val="6F7070"/>
              </a:buClr>
              <a:buSzPts val="5300"/>
              <a:buFont typeface="Open Sans SemiBold"/>
              <a:buNone/>
              <a:defRPr sz="5300">
                <a:solidFill>
                  <a:srgbClr val="6F7070"/>
                </a:solidFill>
                <a:latin typeface="Open Sans SemiBold"/>
                <a:ea typeface="Open Sans SemiBold"/>
                <a:cs typeface="Open Sans SemiBold"/>
                <a:sym typeface="Open Sans SemiBold"/>
              </a:defRPr>
            </a:lvl1pPr>
            <a:lvl2pPr lvl="1" algn="ctr" rtl="0">
              <a:lnSpc>
                <a:spcPct val="100000"/>
              </a:lnSpc>
              <a:spcBef>
                <a:spcPts val="0"/>
              </a:spcBef>
              <a:spcAft>
                <a:spcPts val="0"/>
              </a:spcAft>
              <a:buClr>
                <a:srgbClr val="6F7070"/>
              </a:buClr>
              <a:buSzPts val="7500"/>
              <a:buNone/>
              <a:defRPr sz="7500">
                <a:solidFill>
                  <a:srgbClr val="6F7070"/>
                </a:solidFill>
              </a:defRPr>
            </a:lvl2pPr>
            <a:lvl3pPr lvl="2" algn="ctr" rtl="0">
              <a:lnSpc>
                <a:spcPct val="100000"/>
              </a:lnSpc>
              <a:spcBef>
                <a:spcPts val="0"/>
              </a:spcBef>
              <a:spcAft>
                <a:spcPts val="0"/>
              </a:spcAft>
              <a:buClr>
                <a:srgbClr val="6F7070"/>
              </a:buClr>
              <a:buSzPts val="7500"/>
              <a:buNone/>
              <a:defRPr sz="7500">
                <a:solidFill>
                  <a:srgbClr val="6F7070"/>
                </a:solidFill>
              </a:defRPr>
            </a:lvl3pPr>
            <a:lvl4pPr lvl="3" algn="ctr" rtl="0">
              <a:lnSpc>
                <a:spcPct val="100000"/>
              </a:lnSpc>
              <a:spcBef>
                <a:spcPts val="0"/>
              </a:spcBef>
              <a:spcAft>
                <a:spcPts val="0"/>
              </a:spcAft>
              <a:buClr>
                <a:srgbClr val="6F7070"/>
              </a:buClr>
              <a:buSzPts val="7500"/>
              <a:buNone/>
              <a:defRPr sz="7500">
                <a:solidFill>
                  <a:srgbClr val="6F7070"/>
                </a:solidFill>
              </a:defRPr>
            </a:lvl4pPr>
            <a:lvl5pPr lvl="4" algn="ctr" rtl="0">
              <a:lnSpc>
                <a:spcPct val="100000"/>
              </a:lnSpc>
              <a:spcBef>
                <a:spcPts val="0"/>
              </a:spcBef>
              <a:spcAft>
                <a:spcPts val="0"/>
              </a:spcAft>
              <a:buClr>
                <a:srgbClr val="6F7070"/>
              </a:buClr>
              <a:buSzPts val="7500"/>
              <a:buNone/>
              <a:defRPr sz="7500">
                <a:solidFill>
                  <a:srgbClr val="6F7070"/>
                </a:solidFill>
              </a:defRPr>
            </a:lvl5pPr>
            <a:lvl6pPr lvl="5" algn="ctr" rtl="0">
              <a:lnSpc>
                <a:spcPct val="100000"/>
              </a:lnSpc>
              <a:spcBef>
                <a:spcPts val="0"/>
              </a:spcBef>
              <a:spcAft>
                <a:spcPts val="0"/>
              </a:spcAft>
              <a:buClr>
                <a:srgbClr val="6F7070"/>
              </a:buClr>
              <a:buSzPts val="7500"/>
              <a:buNone/>
              <a:defRPr sz="7500">
                <a:solidFill>
                  <a:srgbClr val="6F7070"/>
                </a:solidFill>
              </a:defRPr>
            </a:lvl6pPr>
            <a:lvl7pPr lvl="6" algn="ctr" rtl="0">
              <a:lnSpc>
                <a:spcPct val="100000"/>
              </a:lnSpc>
              <a:spcBef>
                <a:spcPts val="0"/>
              </a:spcBef>
              <a:spcAft>
                <a:spcPts val="0"/>
              </a:spcAft>
              <a:buClr>
                <a:srgbClr val="6F7070"/>
              </a:buClr>
              <a:buSzPts val="7500"/>
              <a:buNone/>
              <a:defRPr sz="7500">
                <a:solidFill>
                  <a:srgbClr val="6F7070"/>
                </a:solidFill>
              </a:defRPr>
            </a:lvl7pPr>
            <a:lvl8pPr lvl="7" algn="ctr" rtl="0">
              <a:lnSpc>
                <a:spcPct val="100000"/>
              </a:lnSpc>
              <a:spcBef>
                <a:spcPts val="0"/>
              </a:spcBef>
              <a:spcAft>
                <a:spcPts val="0"/>
              </a:spcAft>
              <a:buClr>
                <a:srgbClr val="6F7070"/>
              </a:buClr>
              <a:buSzPts val="7500"/>
              <a:buNone/>
              <a:defRPr sz="7500">
                <a:solidFill>
                  <a:srgbClr val="6F7070"/>
                </a:solidFill>
              </a:defRPr>
            </a:lvl8pPr>
            <a:lvl9pPr lvl="8" algn="ctr" rtl="0">
              <a:lnSpc>
                <a:spcPct val="100000"/>
              </a:lnSpc>
              <a:spcBef>
                <a:spcPts val="0"/>
              </a:spcBef>
              <a:spcAft>
                <a:spcPts val="0"/>
              </a:spcAft>
              <a:buClr>
                <a:srgbClr val="6F7070"/>
              </a:buClr>
              <a:buSzPts val="7500"/>
              <a:buNone/>
              <a:defRPr sz="7500">
                <a:solidFill>
                  <a:srgbClr val="6F7070"/>
                </a:solidFill>
              </a:defRPr>
            </a:lvl9pPr>
          </a:lstStyle>
          <a:p>
            <a:endParaRP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Quote without title 2">
  <p:cSld name="BLANK_1_1_2_2">
    <p:bg>
      <p:bgPr>
        <a:solidFill>
          <a:srgbClr val="F8991D"/>
        </a:solidFill>
        <a:effectLst/>
      </p:bgPr>
    </p:bg>
    <p:spTree>
      <p:nvGrpSpPr>
        <p:cNvPr id="1" name="Shape 568"/>
        <p:cNvGrpSpPr/>
        <p:nvPr/>
      </p:nvGrpSpPr>
      <p:grpSpPr>
        <a:xfrm>
          <a:off x="0" y="0"/>
          <a:ext cx="0" cy="0"/>
          <a:chOff x="0" y="0"/>
          <a:chExt cx="0" cy="0"/>
        </a:xfrm>
      </p:grpSpPr>
      <p:pic>
        <p:nvPicPr>
          <p:cNvPr id="569" name="Shape 569"/>
          <p:cNvPicPr preferRelativeResize="0"/>
          <p:nvPr/>
        </p:nvPicPr>
        <p:blipFill>
          <a:blip r:embed="rId2">
            <a:alphaModFix/>
          </a:blip>
          <a:stretch>
            <a:fillRect/>
          </a:stretch>
        </p:blipFill>
        <p:spPr>
          <a:xfrm>
            <a:off x="21075444" y="12635267"/>
            <a:ext cx="2925309" cy="678158"/>
          </a:xfrm>
          <a:prstGeom prst="rect">
            <a:avLst/>
          </a:prstGeom>
          <a:noFill/>
          <a:ln>
            <a:noFill/>
          </a:ln>
        </p:spPr>
      </p:pic>
      <p:sp>
        <p:nvSpPr>
          <p:cNvPr id="570" name="Shape 570"/>
          <p:cNvSpPr/>
          <p:nvPr/>
        </p:nvSpPr>
        <p:spPr>
          <a:xfrm>
            <a:off x="10250262" y="2356702"/>
            <a:ext cx="3876600" cy="3878400"/>
          </a:xfrm>
          <a:prstGeom prst="ellipse">
            <a:avLst/>
          </a:prstGeom>
          <a:solidFill>
            <a:srgbClr val="F9FCFF"/>
          </a:solidFill>
          <a:ln>
            <a:noFill/>
          </a:ln>
        </p:spPr>
        <p:txBody>
          <a:bodyPr spcFirstLastPara="1" wrap="square" lIns="243750" tIns="243750" rIns="243750" bIns="243750" anchor="ctr" anchorCtr="0">
            <a:noAutofit/>
          </a:bodyPr>
          <a:lstStyle/>
          <a:p>
            <a:pPr marL="0" lvl="0" indent="0" rtl="0">
              <a:spcBef>
                <a:spcPts val="0"/>
              </a:spcBef>
              <a:spcAft>
                <a:spcPts val="0"/>
              </a:spcAft>
              <a:buNone/>
            </a:pPr>
            <a:endParaRPr sz="3700">
              <a:latin typeface="Open Sans"/>
              <a:ea typeface="Open Sans"/>
              <a:cs typeface="Open Sans"/>
              <a:sym typeface="Open Sans"/>
            </a:endParaRPr>
          </a:p>
        </p:txBody>
      </p:sp>
      <p:cxnSp>
        <p:nvCxnSpPr>
          <p:cNvPr id="571" name="Shape 571"/>
          <p:cNvCxnSpPr/>
          <p:nvPr/>
        </p:nvCxnSpPr>
        <p:spPr>
          <a:xfrm>
            <a:off x="-14996" y="4295800"/>
            <a:ext cx="9324000" cy="0"/>
          </a:xfrm>
          <a:prstGeom prst="straightConnector1">
            <a:avLst/>
          </a:prstGeom>
          <a:noFill/>
          <a:ln w="9525" cap="flat" cmpd="sng">
            <a:solidFill>
              <a:srgbClr val="F9FCFF"/>
            </a:solidFill>
            <a:prstDash val="solid"/>
            <a:round/>
            <a:headEnd type="none" w="med" len="med"/>
            <a:tailEnd type="none" w="med" len="med"/>
          </a:ln>
        </p:spPr>
      </p:cxnSp>
      <p:cxnSp>
        <p:nvCxnSpPr>
          <p:cNvPr id="572" name="Shape 572"/>
          <p:cNvCxnSpPr/>
          <p:nvPr/>
        </p:nvCxnSpPr>
        <p:spPr>
          <a:xfrm>
            <a:off x="15068680" y="4295788"/>
            <a:ext cx="9308700" cy="0"/>
          </a:xfrm>
          <a:prstGeom prst="straightConnector1">
            <a:avLst/>
          </a:prstGeom>
          <a:noFill/>
          <a:ln w="9525" cap="flat" cmpd="sng">
            <a:solidFill>
              <a:srgbClr val="F9FCFF"/>
            </a:solidFill>
            <a:prstDash val="solid"/>
            <a:round/>
            <a:headEnd type="none" w="med" len="med"/>
            <a:tailEnd type="none" w="med" len="med"/>
          </a:ln>
        </p:spPr>
      </p:cxnSp>
      <p:sp>
        <p:nvSpPr>
          <p:cNvPr id="573" name="Shape 573"/>
          <p:cNvSpPr txBox="1">
            <a:spLocks noGrp="1"/>
          </p:cNvSpPr>
          <p:nvPr>
            <p:ph type="subTitle" idx="1"/>
          </p:nvPr>
        </p:nvSpPr>
        <p:spPr>
          <a:xfrm>
            <a:off x="989209" y="6482400"/>
            <a:ext cx="22009500" cy="2369700"/>
          </a:xfrm>
          <a:prstGeom prst="rect">
            <a:avLst/>
          </a:prstGeom>
        </p:spPr>
        <p:txBody>
          <a:bodyPr spcFirstLastPara="1" wrap="square" lIns="243750" tIns="243750" rIns="243750" bIns="243750" anchor="ctr" anchorCtr="0"/>
          <a:lstStyle>
            <a:lvl1pPr lvl="0" algn="ctr" rtl="0">
              <a:spcBef>
                <a:spcPts val="0"/>
              </a:spcBef>
              <a:spcAft>
                <a:spcPts val="0"/>
              </a:spcAft>
              <a:buNone/>
              <a:defRPr sz="3700">
                <a:solidFill>
                  <a:srgbClr val="F9FCFF"/>
                </a:solidFill>
                <a:latin typeface="Merriweather Light"/>
                <a:ea typeface="Merriweather Light"/>
                <a:cs typeface="Merriweather Light"/>
                <a:sym typeface="Merriweather Light"/>
              </a:defRPr>
            </a:lvl1pPr>
            <a:lvl2pPr lvl="1" rtl="0">
              <a:spcBef>
                <a:spcPts val="4300"/>
              </a:spcBef>
              <a:spcAft>
                <a:spcPts val="0"/>
              </a:spcAft>
              <a:buNone/>
              <a:defRPr>
                <a:solidFill>
                  <a:srgbClr val="F9FCFF"/>
                </a:solidFill>
                <a:latin typeface="Merriweather Light"/>
                <a:ea typeface="Merriweather Light"/>
                <a:cs typeface="Merriweather Light"/>
                <a:sym typeface="Merriweather Light"/>
              </a:defRPr>
            </a:lvl2pPr>
            <a:lvl3pPr lvl="2" rtl="0">
              <a:spcBef>
                <a:spcPts val="4300"/>
              </a:spcBef>
              <a:spcAft>
                <a:spcPts val="0"/>
              </a:spcAft>
              <a:buNone/>
              <a:defRPr>
                <a:solidFill>
                  <a:srgbClr val="F9FCFF"/>
                </a:solidFill>
                <a:latin typeface="Merriweather Light"/>
                <a:ea typeface="Merriweather Light"/>
                <a:cs typeface="Merriweather Light"/>
                <a:sym typeface="Merriweather Light"/>
              </a:defRPr>
            </a:lvl3pPr>
            <a:lvl4pPr lvl="3" rtl="0">
              <a:spcBef>
                <a:spcPts val="4300"/>
              </a:spcBef>
              <a:spcAft>
                <a:spcPts val="0"/>
              </a:spcAft>
              <a:buNone/>
              <a:defRPr>
                <a:solidFill>
                  <a:srgbClr val="F9FCFF"/>
                </a:solidFill>
                <a:latin typeface="Merriweather Light"/>
                <a:ea typeface="Merriweather Light"/>
                <a:cs typeface="Merriweather Light"/>
                <a:sym typeface="Merriweather Light"/>
              </a:defRPr>
            </a:lvl4pPr>
            <a:lvl5pPr lvl="4" rtl="0">
              <a:spcBef>
                <a:spcPts val="4300"/>
              </a:spcBef>
              <a:spcAft>
                <a:spcPts val="0"/>
              </a:spcAft>
              <a:buNone/>
              <a:defRPr>
                <a:solidFill>
                  <a:srgbClr val="F9FCFF"/>
                </a:solidFill>
                <a:latin typeface="Merriweather Light"/>
                <a:ea typeface="Merriweather Light"/>
                <a:cs typeface="Merriweather Light"/>
                <a:sym typeface="Merriweather Light"/>
              </a:defRPr>
            </a:lvl5pPr>
            <a:lvl6pPr lvl="5" rtl="0">
              <a:spcBef>
                <a:spcPts val="4300"/>
              </a:spcBef>
              <a:spcAft>
                <a:spcPts val="0"/>
              </a:spcAft>
              <a:buNone/>
              <a:defRPr>
                <a:solidFill>
                  <a:srgbClr val="F9FCFF"/>
                </a:solidFill>
                <a:latin typeface="Merriweather Light"/>
                <a:ea typeface="Merriweather Light"/>
                <a:cs typeface="Merriweather Light"/>
                <a:sym typeface="Merriweather Light"/>
              </a:defRPr>
            </a:lvl6pPr>
            <a:lvl7pPr lvl="6" rtl="0">
              <a:spcBef>
                <a:spcPts val="4300"/>
              </a:spcBef>
              <a:spcAft>
                <a:spcPts val="0"/>
              </a:spcAft>
              <a:buNone/>
              <a:defRPr>
                <a:solidFill>
                  <a:srgbClr val="F9FCFF"/>
                </a:solidFill>
                <a:latin typeface="Merriweather Light"/>
                <a:ea typeface="Merriweather Light"/>
                <a:cs typeface="Merriweather Light"/>
                <a:sym typeface="Merriweather Light"/>
              </a:defRPr>
            </a:lvl7pPr>
            <a:lvl8pPr lvl="7" rtl="0">
              <a:spcBef>
                <a:spcPts val="4300"/>
              </a:spcBef>
              <a:spcAft>
                <a:spcPts val="0"/>
              </a:spcAft>
              <a:buNone/>
              <a:defRPr>
                <a:solidFill>
                  <a:srgbClr val="F9FCFF"/>
                </a:solidFill>
                <a:latin typeface="Merriweather Light"/>
                <a:ea typeface="Merriweather Light"/>
                <a:cs typeface="Merriweather Light"/>
                <a:sym typeface="Merriweather Light"/>
              </a:defRPr>
            </a:lvl8pPr>
            <a:lvl9pPr lvl="8" rtl="0">
              <a:spcBef>
                <a:spcPts val="4300"/>
              </a:spcBef>
              <a:spcAft>
                <a:spcPts val="4300"/>
              </a:spcAft>
              <a:buNone/>
              <a:defRPr>
                <a:solidFill>
                  <a:srgbClr val="F9FCFF"/>
                </a:solidFill>
                <a:latin typeface="Merriweather Light"/>
                <a:ea typeface="Merriweather Light"/>
                <a:cs typeface="Merriweather Light"/>
                <a:sym typeface="Merriweather Light"/>
              </a:defRPr>
            </a:lvl9pPr>
          </a:lstStyle>
          <a:p>
            <a:endParaRPr/>
          </a:p>
        </p:txBody>
      </p:sp>
      <p:sp>
        <p:nvSpPr>
          <p:cNvPr id="574" name="Shape 574"/>
          <p:cNvSpPr txBox="1">
            <a:spLocks noGrp="1"/>
          </p:cNvSpPr>
          <p:nvPr>
            <p:ph type="body" idx="2"/>
          </p:nvPr>
        </p:nvSpPr>
        <p:spPr>
          <a:xfrm>
            <a:off x="989476" y="9004667"/>
            <a:ext cx="22009500" cy="1424700"/>
          </a:xfrm>
          <a:prstGeom prst="rect">
            <a:avLst/>
          </a:prstGeom>
        </p:spPr>
        <p:txBody>
          <a:bodyPr spcFirstLastPara="1" wrap="square" lIns="243750" tIns="243750" rIns="243750" bIns="243750" anchor="t" anchorCtr="0"/>
          <a:lstStyle>
            <a:lvl1pPr marL="457200" lvl="0" indent="-400050" algn="ctr" rtl="0">
              <a:spcBef>
                <a:spcPts val="0"/>
              </a:spcBef>
              <a:spcAft>
                <a:spcPts val="0"/>
              </a:spcAft>
              <a:buClr>
                <a:srgbClr val="F9FCFF"/>
              </a:buClr>
              <a:buSzPts val="2700"/>
              <a:buFont typeface="Open Sans"/>
              <a:buChar char="●"/>
              <a:defRPr sz="2700">
                <a:solidFill>
                  <a:srgbClr val="F9FCFF"/>
                </a:solidFill>
                <a:latin typeface="Open Sans"/>
                <a:ea typeface="Open Sans"/>
                <a:cs typeface="Open Sans"/>
                <a:sym typeface="Open Sans"/>
              </a:defRPr>
            </a:lvl1pPr>
            <a:lvl2pPr marL="914400" lvl="1" indent="-400050" algn="ctr" rtl="0">
              <a:spcBef>
                <a:spcPts val="4300"/>
              </a:spcBef>
              <a:spcAft>
                <a:spcPts val="0"/>
              </a:spcAft>
              <a:buClr>
                <a:srgbClr val="F9FCFF"/>
              </a:buClr>
              <a:buSzPts val="2700"/>
              <a:buFont typeface="Open Sans"/>
              <a:buChar char="○"/>
              <a:defRPr sz="2700">
                <a:solidFill>
                  <a:srgbClr val="F9FCFF"/>
                </a:solidFill>
                <a:latin typeface="Open Sans"/>
                <a:ea typeface="Open Sans"/>
                <a:cs typeface="Open Sans"/>
                <a:sym typeface="Open Sans"/>
              </a:defRPr>
            </a:lvl2pPr>
            <a:lvl3pPr marL="1371600" lvl="2" indent="-400050" algn="ctr" rtl="0">
              <a:spcBef>
                <a:spcPts val="4300"/>
              </a:spcBef>
              <a:spcAft>
                <a:spcPts val="0"/>
              </a:spcAft>
              <a:buClr>
                <a:srgbClr val="F9FCFF"/>
              </a:buClr>
              <a:buSzPts val="2700"/>
              <a:buFont typeface="Open Sans"/>
              <a:buChar char="■"/>
              <a:defRPr sz="2700">
                <a:solidFill>
                  <a:srgbClr val="F9FCFF"/>
                </a:solidFill>
                <a:latin typeface="Open Sans"/>
                <a:ea typeface="Open Sans"/>
                <a:cs typeface="Open Sans"/>
                <a:sym typeface="Open Sans"/>
              </a:defRPr>
            </a:lvl3pPr>
            <a:lvl4pPr marL="1828800" lvl="3" indent="-400050" algn="ctr" rtl="0">
              <a:spcBef>
                <a:spcPts val="4300"/>
              </a:spcBef>
              <a:spcAft>
                <a:spcPts val="0"/>
              </a:spcAft>
              <a:buClr>
                <a:srgbClr val="F9FCFF"/>
              </a:buClr>
              <a:buSzPts val="2700"/>
              <a:buFont typeface="Open Sans"/>
              <a:buChar char="●"/>
              <a:defRPr sz="2700">
                <a:solidFill>
                  <a:srgbClr val="F9FCFF"/>
                </a:solidFill>
                <a:latin typeface="Open Sans"/>
                <a:ea typeface="Open Sans"/>
                <a:cs typeface="Open Sans"/>
                <a:sym typeface="Open Sans"/>
              </a:defRPr>
            </a:lvl4pPr>
            <a:lvl5pPr marL="2286000" lvl="4" indent="-400050" algn="ctr" rtl="0">
              <a:spcBef>
                <a:spcPts val="4300"/>
              </a:spcBef>
              <a:spcAft>
                <a:spcPts val="0"/>
              </a:spcAft>
              <a:buClr>
                <a:srgbClr val="F9FCFF"/>
              </a:buClr>
              <a:buSzPts val="2700"/>
              <a:buFont typeface="Open Sans"/>
              <a:buChar char="○"/>
              <a:defRPr sz="2700">
                <a:solidFill>
                  <a:srgbClr val="F9FCFF"/>
                </a:solidFill>
                <a:latin typeface="Open Sans"/>
                <a:ea typeface="Open Sans"/>
                <a:cs typeface="Open Sans"/>
                <a:sym typeface="Open Sans"/>
              </a:defRPr>
            </a:lvl5pPr>
            <a:lvl6pPr marL="2743200" lvl="5" indent="-400050" algn="ctr" rtl="0">
              <a:spcBef>
                <a:spcPts val="4300"/>
              </a:spcBef>
              <a:spcAft>
                <a:spcPts val="0"/>
              </a:spcAft>
              <a:buClr>
                <a:srgbClr val="F9FCFF"/>
              </a:buClr>
              <a:buSzPts val="2700"/>
              <a:buFont typeface="Open Sans"/>
              <a:buChar char="■"/>
              <a:defRPr sz="2700">
                <a:solidFill>
                  <a:srgbClr val="F9FCFF"/>
                </a:solidFill>
                <a:latin typeface="Open Sans"/>
                <a:ea typeface="Open Sans"/>
                <a:cs typeface="Open Sans"/>
                <a:sym typeface="Open Sans"/>
              </a:defRPr>
            </a:lvl6pPr>
            <a:lvl7pPr marL="3200400" lvl="6" indent="-400050" algn="ctr" rtl="0">
              <a:spcBef>
                <a:spcPts val="4300"/>
              </a:spcBef>
              <a:spcAft>
                <a:spcPts val="0"/>
              </a:spcAft>
              <a:buClr>
                <a:srgbClr val="F9FCFF"/>
              </a:buClr>
              <a:buSzPts val="2700"/>
              <a:buFont typeface="Open Sans"/>
              <a:buChar char="●"/>
              <a:defRPr sz="2700">
                <a:solidFill>
                  <a:srgbClr val="F9FCFF"/>
                </a:solidFill>
                <a:latin typeface="Open Sans"/>
                <a:ea typeface="Open Sans"/>
                <a:cs typeface="Open Sans"/>
                <a:sym typeface="Open Sans"/>
              </a:defRPr>
            </a:lvl7pPr>
            <a:lvl8pPr marL="3657600" lvl="7" indent="-400050" algn="ctr" rtl="0">
              <a:spcBef>
                <a:spcPts val="4300"/>
              </a:spcBef>
              <a:spcAft>
                <a:spcPts val="0"/>
              </a:spcAft>
              <a:buClr>
                <a:srgbClr val="F9FCFF"/>
              </a:buClr>
              <a:buSzPts val="2700"/>
              <a:buFont typeface="Open Sans"/>
              <a:buChar char="○"/>
              <a:defRPr sz="2700">
                <a:solidFill>
                  <a:srgbClr val="F9FCFF"/>
                </a:solidFill>
                <a:latin typeface="Open Sans"/>
                <a:ea typeface="Open Sans"/>
                <a:cs typeface="Open Sans"/>
                <a:sym typeface="Open Sans"/>
              </a:defRPr>
            </a:lvl8pPr>
            <a:lvl9pPr marL="4114800" lvl="8" indent="-400050" algn="ctr" rtl="0">
              <a:spcBef>
                <a:spcPts val="4300"/>
              </a:spcBef>
              <a:spcAft>
                <a:spcPts val="4300"/>
              </a:spcAft>
              <a:buClr>
                <a:srgbClr val="F9FCFF"/>
              </a:buClr>
              <a:buSzPts val="2700"/>
              <a:buFont typeface="Open Sans"/>
              <a:buChar char="■"/>
              <a:defRPr sz="2700">
                <a:solidFill>
                  <a:srgbClr val="F9FCFF"/>
                </a:solidFill>
                <a:latin typeface="Open Sans"/>
                <a:ea typeface="Open Sans"/>
                <a:cs typeface="Open Sans"/>
                <a:sym typeface="Open Sans"/>
              </a:defRPr>
            </a:lvl9pPr>
          </a:lstStyle>
          <a:p>
            <a:endParaRP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Quote without title 1">
  <p:cSld name="BLANK_1_1_2_1">
    <p:bg>
      <p:bgPr>
        <a:solidFill>
          <a:srgbClr val="3A525F"/>
        </a:solidFill>
        <a:effectLst/>
      </p:bgPr>
    </p:bg>
    <p:spTree>
      <p:nvGrpSpPr>
        <p:cNvPr id="1" name="Shape 575"/>
        <p:cNvGrpSpPr/>
        <p:nvPr/>
      </p:nvGrpSpPr>
      <p:grpSpPr>
        <a:xfrm>
          <a:off x="0" y="0"/>
          <a:ext cx="0" cy="0"/>
          <a:chOff x="0" y="0"/>
          <a:chExt cx="0" cy="0"/>
        </a:xfrm>
      </p:grpSpPr>
      <p:pic>
        <p:nvPicPr>
          <p:cNvPr id="576" name="Shape 576"/>
          <p:cNvPicPr preferRelativeResize="0"/>
          <p:nvPr/>
        </p:nvPicPr>
        <p:blipFill>
          <a:blip r:embed="rId2">
            <a:alphaModFix/>
          </a:blip>
          <a:stretch>
            <a:fillRect/>
          </a:stretch>
        </p:blipFill>
        <p:spPr>
          <a:xfrm>
            <a:off x="21075444" y="12635267"/>
            <a:ext cx="2925309" cy="678158"/>
          </a:xfrm>
          <a:prstGeom prst="rect">
            <a:avLst/>
          </a:prstGeom>
          <a:noFill/>
          <a:ln>
            <a:noFill/>
          </a:ln>
        </p:spPr>
      </p:pic>
      <p:sp>
        <p:nvSpPr>
          <p:cNvPr id="577" name="Shape 577"/>
          <p:cNvSpPr/>
          <p:nvPr/>
        </p:nvSpPr>
        <p:spPr>
          <a:xfrm>
            <a:off x="10250262" y="2356702"/>
            <a:ext cx="3876600" cy="3878400"/>
          </a:xfrm>
          <a:prstGeom prst="ellipse">
            <a:avLst/>
          </a:prstGeom>
          <a:solidFill>
            <a:srgbClr val="F9FCFF"/>
          </a:solidFill>
          <a:ln>
            <a:noFill/>
          </a:ln>
        </p:spPr>
        <p:txBody>
          <a:bodyPr spcFirstLastPara="1" wrap="square" lIns="243750" tIns="243750" rIns="243750" bIns="243750" anchor="ctr" anchorCtr="0">
            <a:noAutofit/>
          </a:bodyPr>
          <a:lstStyle/>
          <a:p>
            <a:pPr marL="0" lvl="0" indent="0" rtl="0">
              <a:spcBef>
                <a:spcPts val="0"/>
              </a:spcBef>
              <a:spcAft>
                <a:spcPts val="0"/>
              </a:spcAft>
              <a:buNone/>
            </a:pPr>
            <a:endParaRPr sz="3700">
              <a:latin typeface="Open Sans"/>
              <a:ea typeface="Open Sans"/>
              <a:cs typeface="Open Sans"/>
              <a:sym typeface="Open Sans"/>
            </a:endParaRPr>
          </a:p>
        </p:txBody>
      </p:sp>
      <p:cxnSp>
        <p:nvCxnSpPr>
          <p:cNvPr id="578" name="Shape 578"/>
          <p:cNvCxnSpPr/>
          <p:nvPr/>
        </p:nvCxnSpPr>
        <p:spPr>
          <a:xfrm>
            <a:off x="-14996" y="4295800"/>
            <a:ext cx="9324000" cy="0"/>
          </a:xfrm>
          <a:prstGeom prst="straightConnector1">
            <a:avLst/>
          </a:prstGeom>
          <a:noFill/>
          <a:ln w="9525" cap="flat" cmpd="sng">
            <a:solidFill>
              <a:srgbClr val="F9FCFF"/>
            </a:solidFill>
            <a:prstDash val="solid"/>
            <a:round/>
            <a:headEnd type="none" w="med" len="med"/>
            <a:tailEnd type="none" w="med" len="med"/>
          </a:ln>
        </p:spPr>
      </p:cxnSp>
      <p:cxnSp>
        <p:nvCxnSpPr>
          <p:cNvPr id="579" name="Shape 579"/>
          <p:cNvCxnSpPr/>
          <p:nvPr/>
        </p:nvCxnSpPr>
        <p:spPr>
          <a:xfrm>
            <a:off x="15068680" y="4295788"/>
            <a:ext cx="9308700" cy="0"/>
          </a:xfrm>
          <a:prstGeom prst="straightConnector1">
            <a:avLst/>
          </a:prstGeom>
          <a:noFill/>
          <a:ln w="9525" cap="flat" cmpd="sng">
            <a:solidFill>
              <a:srgbClr val="F9FCFF"/>
            </a:solidFill>
            <a:prstDash val="solid"/>
            <a:round/>
            <a:headEnd type="none" w="med" len="med"/>
            <a:tailEnd type="none" w="med" len="med"/>
          </a:ln>
        </p:spPr>
      </p:cxnSp>
      <p:sp>
        <p:nvSpPr>
          <p:cNvPr id="580" name="Shape 580"/>
          <p:cNvSpPr txBox="1">
            <a:spLocks noGrp="1"/>
          </p:cNvSpPr>
          <p:nvPr>
            <p:ph type="subTitle" idx="1"/>
          </p:nvPr>
        </p:nvSpPr>
        <p:spPr>
          <a:xfrm>
            <a:off x="989209" y="6482400"/>
            <a:ext cx="22009500" cy="2369700"/>
          </a:xfrm>
          <a:prstGeom prst="rect">
            <a:avLst/>
          </a:prstGeom>
        </p:spPr>
        <p:txBody>
          <a:bodyPr spcFirstLastPara="1" wrap="square" lIns="243750" tIns="243750" rIns="243750" bIns="243750" anchor="ctr" anchorCtr="0"/>
          <a:lstStyle>
            <a:lvl1pPr lvl="0" algn="ctr" rtl="0">
              <a:spcBef>
                <a:spcPts val="0"/>
              </a:spcBef>
              <a:spcAft>
                <a:spcPts val="0"/>
              </a:spcAft>
              <a:buNone/>
              <a:defRPr sz="3700">
                <a:solidFill>
                  <a:srgbClr val="F9FCFF"/>
                </a:solidFill>
                <a:latin typeface="Merriweather Light"/>
                <a:ea typeface="Merriweather Light"/>
                <a:cs typeface="Merriweather Light"/>
                <a:sym typeface="Merriweather Light"/>
              </a:defRPr>
            </a:lvl1pPr>
            <a:lvl2pPr lvl="1" rtl="0">
              <a:spcBef>
                <a:spcPts val="4300"/>
              </a:spcBef>
              <a:spcAft>
                <a:spcPts val="0"/>
              </a:spcAft>
              <a:buNone/>
              <a:defRPr>
                <a:solidFill>
                  <a:srgbClr val="F9FCFF"/>
                </a:solidFill>
                <a:latin typeface="Merriweather Light"/>
                <a:ea typeface="Merriweather Light"/>
                <a:cs typeface="Merriweather Light"/>
                <a:sym typeface="Merriweather Light"/>
              </a:defRPr>
            </a:lvl2pPr>
            <a:lvl3pPr lvl="2" rtl="0">
              <a:spcBef>
                <a:spcPts val="4300"/>
              </a:spcBef>
              <a:spcAft>
                <a:spcPts val="0"/>
              </a:spcAft>
              <a:buNone/>
              <a:defRPr>
                <a:solidFill>
                  <a:srgbClr val="F9FCFF"/>
                </a:solidFill>
                <a:latin typeface="Merriweather Light"/>
                <a:ea typeface="Merriweather Light"/>
                <a:cs typeface="Merriweather Light"/>
                <a:sym typeface="Merriweather Light"/>
              </a:defRPr>
            </a:lvl3pPr>
            <a:lvl4pPr lvl="3" rtl="0">
              <a:spcBef>
                <a:spcPts val="4300"/>
              </a:spcBef>
              <a:spcAft>
                <a:spcPts val="0"/>
              </a:spcAft>
              <a:buNone/>
              <a:defRPr>
                <a:solidFill>
                  <a:srgbClr val="F9FCFF"/>
                </a:solidFill>
                <a:latin typeface="Merriweather Light"/>
                <a:ea typeface="Merriweather Light"/>
                <a:cs typeface="Merriweather Light"/>
                <a:sym typeface="Merriweather Light"/>
              </a:defRPr>
            </a:lvl4pPr>
            <a:lvl5pPr lvl="4" rtl="0">
              <a:spcBef>
                <a:spcPts val="4300"/>
              </a:spcBef>
              <a:spcAft>
                <a:spcPts val="0"/>
              </a:spcAft>
              <a:buNone/>
              <a:defRPr>
                <a:solidFill>
                  <a:srgbClr val="F9FCFF"/>
                </a:solidFill>
                <a:latin typeface="Merriweather Light"/>
                <a:ea typeface="Merriweather Light"/>
                <a:cs typeface="Merriweather Light"/>
                <a:sym typeface="Merriweather Light"/>
              </a:defRPr>
            </a:lvl5pPr>
            <a:lvl6pPr lvl="5" rtl="0">
              <a:spcBef>
                <a:spcPts val="4300"/>
              </a:spcBef>
              <a:spcAft>
                <a:spcPts val="0"/>
              </a:spcAft>
              <a:buNone/>
              <a:defRPr>
                <a:solidFill>
                  <a:srgbClr val="F9FCFF"/>
                </a:solidFill>
                <a:latin typeface="Merriweather Light"/>
                <a:ea typeface="Merriweather Light"/>
                <a:cs typeface="Merriweather Light"/>
                <a:sym typeface="Merriweather Light"/>
              </a:defRPr>
            </a:lvl6pPr>
            <a:lvl7pPr lvl="6" rtl="0">
              <a:spcBef>
                <a:spcPts val="4300"/>
              </a:spcBef>
              <a:spcAft>
                <a:spcPts val="0"/>
              </a:spcAft>
              <a:buNone/>
              <a:defRPr>
                <a:solidFill>
                  <a:srgbClr val="F9FCFF"/>
                </a:solidFill>
                <a:latin typeface="Merriweather Light"/>
                <a:ea typeface="Merriweather Light"/>
                <a:cs typeface="Merriweather Light"/>
                <a:sym typeface="Merriweather Light"/>
              </a:defRPr>
            </a:lvl7pPr>
            <a:lvl8pPr lvl="7" rtl="0">
              <a:spcBef>
                <a:spcPts val="4300"/>
              </a:spcBef>
              <a:spcAft>
                <a:spcPts val="0"/>
              </a:spcAft>
              <a:buNone/>
              <a:defRPr>
                <a:solidFill>
                  <a:srgbClr val="F9FCFF"/>
                </a:solidFill>
                <a:latin typeface="Merriweather Light"/>
                <a:ea typeface="Merriweather Light"/>
                <a:cs typeface="Merriweather Light"/>
                <a:sym typeface="Merriweather Light"/>
              </a:defRPr>
            </a:lvl8pPr>
            <a:lvl9pPr lvl="8" rtl="0">
              <a:spcBef>
                <a:spcPts val="4300"/>
              </a:spcBef>
              <a:spcAft>
                <a:spcPts val="4300"/>
              </a:spcAft>
              <a:buNone/>
              <a:defRPr>
                <a:solidFill>
                  <a:srgbClr val="F9FCFF"/>
                </a:solidFill>
                <a:latin typeface="Merriweather Light"/>
                <a:ea typeface="Merriweather Light"/>
                <a:cs typeface="Merriweather Light"/>
                <a:sym typeface="Merriweather Light"/>
              </a:defRPr>
            </a:lvl9pPr>
          </a:lstStyle>
          <a:p>
            <a:endParaRPr/>
          </a:p>
        </p:txBody>
      </p:sp>
      <p:sp>
        <p:nvSpPr>
          <p:cNvPr id="581" name="Shape 581"/>
          <p:cNvSpPr txBox="1">
            <a:spLocks noGrp="1"/>
          </p:cNvSpPr>
          <p:nvPr>
            <p:ph type="body" idx="2"/>
          </p:nvPr>
        </p:nvSpPr>
        <p:spPr>
          <a:xfrm>
            <a:off x="989476" y="9004667"/>
            <a:ext cx="22009500" cy="1424700"/>
          </a:xfrm>
          <a:prstGeom prst="rect">
            <a:avLst/>
          </a:prstGeom>
        </p:spPr>
        <p:txBody>
          <a:bodyPr spcFirstLastPara="1" wrap="square" lIns="243750" tIns="243750" rIns="243750" bIns="243750" anchor="t" anchorCtr="0"/>
          <a:lstStyle>
            <a:lvl1pPr marL="457200" lvl="0" indent="-400050" algn="ctr" rtl="0">
              <a:spcBef>
                <a:spcPts val="0"/>
              </a:spcBef>
              <a:spcAft>
                <a:spcPts val="0"/>
              </a:spcAft>
              <a:buClr>
                <a:srgbClr val="F9FCFF"/>
              </a:buClr>
              <a:buSzPts val="2700"/>
              <a:buFont typeface="Open Sans"/>
              <a:buChar char="●"/>
              <a:defRPr sz="2700">
                <a:solidFill>
                  <a:srgbClr val="F9FCFF"/>
                </a:solidFill>
                <a:latin typeface="Open Sans"/>
                <a:ea typeface="Open Sans"/>
                <a:cs typeface="Open Sans"/>
                <a:sym typeface="Open Sans"/>
              </a:defRPr>
            </a:lvl1pPr>
            <a:lvl2pPr marL="914400" lvl="1" indent="-400050" algn="ctr" rtl="0">
              <a:spcBef>
                <a:spcPts val="4300"/>
              </a:spcBef>
              <a:spcAft>
                <a:spcPts val="0"/>
              </a:spcAft>
              <a:buClr>
                <a:srgbClr val="F9FCFF"/>
              </a:buClr>
              <a:buSzPts val="2700"/>
              <a:buFont typeface="Open Sans"/>
              <a:buChar char="○"/>
              <a:defRPr sz="2700">
                <a:solidFill>
                  <a:srgbClr val="F9FCFF"/>
                </a:solidFill>
                <a:latin typeface="Open Sans"/>
                <a:ea typeface="Open Sans"/>
                <a:cs typeface="Open Sans"/>
                <a:sym typeface="Open Sans"/>
              </a:defRPr>
            </a:lvl2pPr>
            <a:lvl3pPr marL="1371600" lvl="2" indent="-400050" algn="ctr" rtl="0">
              <a:spcBef>
                <a:spcPts val="4300"/>
              </a:spcBef>
              <a:spcAft>
                <a:spcPts val="0"/>
              </a:spcAft>
              <a:buClr>
                <a:srgbClr val="F9FCFF"/>
              </a:buClr>
              <a:buSzPts val="2700"/>
              <a:buFont typeface="Open Sans"/>
              <a:buChar char="■"/>
              <a:defRPr sz="2700">
                <a:solidFill>
                  <a:srgbClr val="F9FCFF"/>
                </a:solidFill>
                <a:latin typeface="Open Sans"/>
                <a:ea typeface="Open Sans"/>
                <a:cs typeface="Open Sans"/>
                <a:sym typeface="Open Sans"/>
              </a:defRPr>
            </a:lvl3pPr>
            <a:lvl4pPr marL="1828800" lvl="3" indent="-400050" algn="ctr" rtl="0">
              <a:spcBef>
                <a:spcPts val="4300"/>
              </a:spcBef>
              <a:spcAft>
                <a:spcPts val="0"/>
              </a:spcAft>
              <a:buClr>
                <a:srgbClr val="F9FCFF"/>
              </a:buClr>
              <a:buSzPts val="2700"/>
              <a:buFont typeface="Open Sans"/>
              <a:buChar char="●"/>
              <a:defRPr sz="2700">
                <a:solidFill>
                  <a:srgbClr val="F9FCFF"/>
                </a:solidFill>
                <a:latin typeface="Open Sans"/>
                <a:ea typeface="Open Sans"/>
                <a:cs typeface="Open Sans"/>
                <a:sym typeface="Open Sans"/>
              </a:defRPr>
            </a:lvl4pPr>
            <a:lvl5pPr marL="2286000" lvl="4" indent="-400050" algn="ctr" rtl="0">
              <a:spcBef>
                <a:spcPts val="4300"/>
              </a:spcBef>
              <a:spcAft>
                <a:spcPts val="0"/>
              </a:spcAft>
              <a:buClr>
                <a:srgbClr val="F9FCFF"/>
              </a:buClr>
              <a:buSzPts val="2700"/>
              <a:buFont typeface="Open Sans"/>
              <a:buChar char="○"/>
              <a:defRPr sz="2700">
                <a:solidFill>
                  <a:srgbClr val="F9FCFF"/>
                </a:solidFill>
                <a:latin typeface="Open Sans"/>
                <a:ea typeface="Open Sans"/>
                <a:cs typeface="Open Sans"/>
                <a:sym typeface="Open Sans"/>
              </a:defRPr>
            </a:lvl5pPr>
            <a:lvl6pPr marL="2743200" lvl="5" indent="-400050" algn="ctr" rtl="0">
              <a:spcBef>
                <a:spcPts val="4300"/>
              </a:spcBef>
              <a:spcAft>
                <a:spcPts val="0"/>
              </a:spcAft>
              <a:buClr>
                <a:srgbClr val="F9FCFF"/>
              </a:buClr>
              <a:buSzPts val="2700"/>
              <a:buFont typeface="Open Sans"/>
              <a:buChar char="■"/>
              <a:defRPr sz="2700">
                <a:solidFill>
                  <a:srgbClr val="F9FCFF"/>
                </a:solidFill>
                <a:latin typeface="Open Sans"/>
                <a:ea typeface="Open Sans"/>
                <a:cs typeface="Open Sans"/>
                <a:sym typeface="Open Sans"/>
              </a:defRPr>
            </a:lvl6pPr>
            <a:lvl7pPr marL="3200400" lvl="6" indent="-400050" algn="ctr" rtl="0">
              <a:spcBef>
                <a:spcPts val="4300"/>
              </a:spcBef>
              <a:spcAft>
                <a:spcPts val="0"/>
              </a:spcAft>
              <a:buClr>
                <a:srgbClr val="F9FCFF"/>
              </a:buClr>
              <a:buSzPts val="2700"/>
              <a:buFont typeface="Open Sans"/>
              <a:buChar char="●"/>
              <a:defRPr sz="2700">
                <a:solidFill>
                  <a:srgbClr val="F9FCFF"/>
                </a:solidFill>
                <a:latin typeface="Open Sans"/>
                <a:ea typeface="Open Sans"/>
                <a:cs typeface="Open Sans"/>
                <a:sym typeface="Open Sans"/>
              </a:defRPr>
            </a:lvl7pPr>
            <a:lvl8pPr marL="3657600" lvl="7" indent="-400050" algn="ctr" rtl="0">
              <a:spcBef>
                <a:spcPts val="4300"/>
              </a:spcBef>
              <a:spcAft>
                <a:spcPts val="0"/>
              </a:spcAft>
              <a:buClr>
                <a:srgbClr val="F9FCFF"/>
              </a:buClr>
              <a:buSzPts val="2700"/>
              <a:buFont typeface="Open Sans"/>
              <a:buChar char="○"/>
              <a:defRPr sz="2700">
                <a:solidFill>
                  <a:srgbClr val="F9FCFF"/>
                </a:solidFill>
                <a:latin typeface="Open Sans"/>
                <a:ea typeface="Open Sans"/>
                <a:cs typeface="Open Sans"/>
                <a:sym typeface="Open Sans"/>
              </a:defRPr>
            </a:lvl8pPr>
            <a:lvl9pPr marL="4114800" lvl="8" indent="-400050" algn="ctr" rtl="0">
              <a:spcBef>
                <a:spcPts val="4300"/>
              </a:spcBef>
              <a:spcAft>
                <a:spcPts val="4300"/>
              </a:spcAft>
              <a:buClr>
                <a:srgbClr val="F9FCFF"/>
              </a:buClr>
              <a:buSzPts val="2700"/>
              <a:buFont typeface="Open Sans"/>
              <a:buChar char="■"/>
              <a:defRPr sz="2700">
                <a:solidFill>
                  <a:srgbClr val="F9FCFF"/>
                </a:solidFill>
                <a:latin typeface="Open Sans"/>
                <a:ea typeface="Open Sans"/>
                <a:cs typeface="Open Sans"/>
                <a:sym typeface="Open Sans"/>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slide with orange back">
  <p:cSld name="TITLE_1_2">
    <p:bg>
      <p:bgPr>
        <a:solidFill>
          <a:srgbClr val="FF9900"/>
        </a:solidFill>
        <a:effectLst/>
      </p:bgPr>
    </p:bg>
    <p:spTree>
      <p:nvGrpSpPr>
        <p:cNvPr id="1" name="Shape 131"/>
        <p:cNvGrpSpPr/>
        <p:nvPr/>
      </p:nvGrpSpPr>
      <p:grpSpPr>
        <a:xfrm>
          <a:off x="0" y="0"/>
          <a:ext cx="0" cy="0"/>
          <a:chOff x="0" y="0"/>
          <a:chExt cx="0" cy="0"/>
        </a:xfrm>
      </p:grpSpPr>
      <p:sp>
        <p:nvSpPr>
          <p:cNvPr id="132" name="Shape 132"/>
          <p:cNvSpPr txBox="1">
            <a:spLocks noGrp="1"/>
          </p:cNvSpPr>
          <p:nvPr>
            <p:ph type="ctrTitle"/>
          </p:nvPr>
        </p:nvSpPr>
        <p:spPr>
          <a:xfrm>
            <a:off x="831006" y="1985533"/>
            <a:ext cx="22715700" cy="5473500"/>
          </a:xfrm>
          <a:prstGeom prst="rect">
            <a:avLst/>
          </a:prstGeom>
        </p:spPr>
        <p:txBody>
          <a:bodyPr spcFirstLastPara="1" wrap="square" lIns="243750" tIns="243750" rIns="243750" bIns="243750" anchor="b" anchorCtr="0"/>
          <a:lstStyle>
            <a:lvl1pPr lvl="0" algn="ctr" rtl="0">
              <a:spcBef>
                <a:spcPts val="0"/>
              </a:spcBef>
              <a:spcAft>
                <a:spcPts val="0"/>
              </a:spcAft>
              <a:buClr>
                <a:srgbClr val="FFFFFF"/>
              </a:buClr>
              <a:buSzPts val="13900"/>
              <a:buFont typeface="Open Sans Light"/>
              <a:buNone/>
              <a:defRPr sz="13900">
                <a:solidFill>
                  <a:srgbClr val="FFFFFF"/>
                </a:solidFill>
                <a:latin typeface="Open Sans Light"/>
                <a:ea typeface="Open Sans Light"/>
                <a:cs typeface="Open Sans Light"/>
                <a:sym typeface="Open Sans Light"/>
              </a:defRPr>
            </a:lvl1pPr>
            <a:lvl2pPr lvl="1" algn="ctr" rtl="0">
              <a:spcBef>
                <a:spcPts val="0"/>
              </a:spcBef>
              <a:spcAft>
                <a:spcPts val="0"/>
              </a:spcAft>
              <a:buSzPts val="13900"/>
              <a:buNone/>
              <a:defRPr sz="13900"/>
            </a:lvl2pPr>
            <a:lvl3pPr lvl="2" algn="ctr" rtl="0">
              <a:spcBef>
                <a:spcPts val="0"/>
              </a:spcBef>
              <a:spcAft>
                <a:spcPts val="0"/>
              </a:spcAft>
              <a:buSzPts val="13900"/>
              <a:buNone/>
              <a:defRPr sz="13900"/>
            </a:lvl3pPr>
            <a:lvl4pPr lvl="3" algn="ctr" rtl="0">
              <a:spcBef>
                <a:spcPts val="0"/>
              </a:spcBef>
              <a:spcAft>
                <a:spcPts val="0"/>
              </a:spcAft>
              <a:buSzPts val="13900"/>
              <a:buNone/>
              <a:defRPr sz="13900"/>
            </a:lvl4pPr>
            <a:lvl5pPr lvl="4" algn="ctr" rtl="0">
              <a:spcBef>
                <a:spcPts val="0"/>
              </a:spcBef>
              <a:spcAft>
                <a:spcPts val="0"/>
              </a:spcAft>
              <a:buSzPts val="13900"/>
              <a:buNone/>
              <a:defRPr sz="13900"/>
            </a:lvl5pPr>
            <a:lvl6pPr lvl="5" algn="ctr" rtl="0">
              <a:spcBef>
                <a:spcPts val="0"/>
              </a:spcBef>
              <a:spcAft>
                <a:spcPts val="0"/>
              </a:spcAft>
              <a:buSzPts val="13900"/>
              <a:buNone/>
              <a:defRPr sz="13900"/>
            </a:lvl6pPr>
            <a:lvl7pPr lvl="6" algn="ctr" rtl="0">
              <a:spcBef>
                <a:spcPts val="0"/>
              </a:spcBef>
              <a:spcAft>
                <a:spcPts val="0"/>
              </a:spcAft>
              <a:buSzPts val="13900"/>
              <a:buNone/>
              <a:defRPr sz="13900"/>
            </a:lvl7pPr>
            <a:lvl8pPr lvl="7" algn="ctr" rtl="0">
              <a:spcBef>
                <a:spcPts val="0"/>
              </a:spcBef>
              <a:spcAft>
                <a:spcPts val="0"/>
              </a:spcAft>
              <a:buSzPts val="13900"/>
              <a:buNone/>
              <a:defRPr sz="13900"/>
            </a:lvl8pPr>
            <a:lvl9pPr lvl="8" algn="ctr" rtl="0">
              <a:spcBef>
                <a:spcPts val="0"/>
              </a:spcBef>
              <a:spcAft>
                <a:spcPts val="0"/>
              </a:spcAft>
              <a:buSzPts val="13900"/>
              <a:buNone/>
              <a:defRPr sz="13900"/>
            </a:lvl9pPr>
          </a:lstStyle>
          <a:p>
            <a:endParaRPr/>
          </a:p>
        </p:txBody>
      </p:sp>
      <p:sp>
        <p:nvSpPr>
          <p:cNvPr id="133" name="Shape 133"/>
          <p:cNvSpPr txBox="1">
            <a:spLocks noGrp="1"/>
          </p:cNvSpPr>
          <p:nvPr>
            <p:ph type="subTitle" idx="1"/>
          </p:nvPr>
        </p:nvSpPr>
        <p:spPr>
          <a:xfrm>
            <a:off x="830984" y="7557667"/>
            <a:ext cx="22715700" cy="2113500"/>
          </a:xfrm>
          <a:prstGeom prst="rect">
            <a:avLst/>
          </a:prstGeom>
        </p:spPr>
        <p:txBody>
          <a:bodyPr spcFirstLastPara="1" wrap="square" lIns="243750" tIns="243750" rIns="243750" bIns="243750" anchor="t" anchorCtr="0"/>
          <a:lstStyle>
            <a:lvl1pPr lvl="0" algn="ctr" rtl="0">
              <a:lnSpc>
                <a:spcPct val="100000"/>
              </a:lnSpc>
              <a:spcBef>
                <a:spcPts val="0"/>
              </a:spcBef>
              <a:spcAft>
                <a:spcPts val="0"/>
              </a:spcAft>
              <a:buClr>
                <a:srgbClr val="FFFFFF"/>
              </a:buClr>
              <a:buSzPts val="5300"/>
              <a:buFont typeface="Open Sans SemiBold"/>
              <a:buNone/>
              <a:defRPr sz="5300">
                <a:solidFill>
                  <a:srgbClr val="FFFFFF"/>
                </a:solidFill>
                <a:latin typeface="Open Sans SemiBold"/>
                <a:ea typeface="Open Sans SemiBold"/>
                <a:cs typeface="Open Sans SemiBold"/>
                <a:sym typeface="Open Sans SemiBold"/>
              </a:defRPr>
            </a:lvl1pPr>
            <a:lvl2pPr lvl="1" algn="ctr" rtl="0">
              <a:lnSpc>
                <a:spcPct val="100000"/>
              </a:lnSpc>
              <a:spcBef>
                <a:spcPts val="0"/>
              </a:spcBef>
              <a:spcAft>
                <a:spcPts val="0"/>
              </a:spcAft>
              <a:buSzPts val="7500"/>
              <a:buNone/>
              <a:defRPr sz="7500"/>
            </a:lvl2pPr>
            <a:lvl3pPr lvl="2" algn="ctr" rtl="0">
              <a:lnSpc>
                <a:spcPct val="100000"/>
              </a:lnSpc>
              <a:spcBef>
                <a:spcPts val="0"/>
              </a:spcBef>
              <a:spcAft>
                <a:spcPts val="0"/>
              </a:spcAft>
              <a:buSzPts val="7500"/>
              <a:buNone/>
              <a:defRPr sz="7500"/>
            </a:lvl3pPr>
            <a:lvl4pPr lvl="3" algn="ctr" rtl="0">
              <a:lnSpc>
                <a:spcPct val="100000"/>
              </a:lnSpc>
              <a:spcBef>
                <a:spcPts val="0"/>
              </a:spcBef>
              <a:spcAft>
                <a:spcPts val="0"/>
              </a:spcAft>
              <a:buSzPts val="7500"/>
              <a:buNone/>
              <a:defRPr sz="7500"/>
            </a:lvl4pPr>
            <a:lvl5pPr lvl="4" algn="ctr" rtl="0">
              <a:lnSpc>
                <a:spcPct val="100000"/>
              </a:lnSpc>
              <a:spcBef>
                <a:spcPts val="0"/>
              </a:spcBef>
              <a:spcAft>
                <a:spcPts val="0"/>
              </a:spcAft>
              <a:buSzPts val="7500"/>
              <a:buNone/>
              <a:defRPr sz="7500"/>
            </a:lvl5pPr>
            <a:lvl6pPr lvl="5" algn="ctr" rtl="0">
              <a:lnSpc>
                <a:spcPct val="100000"/>
              </a:lnSpc>
              <a:spcBef>
                <a:spcPts val="0"/>
              </a:spcBef>
              <a:spcAft>
                <a:spcPts val="0"/>
              </a:spcAft>
              <a:buSzPts val="7500"/>
              <a:buNone/>
              <a:defRPr sz="7500"/>
            </a:lvl6pPr>
            <a:lvl7pPr lvl="6" algn="ctr" rtl="0">
              <a:lnSpc>
                <a:spcPct val="100000"/>
              </a:lnSpc>
              <a:spcBef>
                <a:spcPts val="0"/>
              </a:spcBef>
              <a:spcAft>
                <a:spcPts val="0"/>
              </a:spcAft>
              <a:buSzPts val="7500"/>
              <a:buNone/>
              <a:defRPr sz="7500"/>
            </a:lvl7pPr>
            <a:lvl8pPr lvl="7" algn="ctr" rtl="0">
              <a:lnSpc>
                <a:spcPct val="100000"/>
              </a:lnSpc>
              <a:spcBef>
                <a:spcPts val="0"/>
              </a:spcBef>
              <a:spcAft>
                <a:spcPts val="0"/>
              </a:spcAft>
              <a:buSzPts val="7500"/>
              <a:buNone/>
              <a:defRPr sz="7500"/>
            </a:lvl8pPr>
            <a:lvl9pPr lvl="8" algn="ctr" rtl="0">
              <a:lnSpc>
                <a:spcPct val="100000"/>
              </a:lnSpc>
              <a:spcBef>
                <a:spcPts val="0"/>
              </a:spcBef>
              <a:spcAft>
                <a:spcPts val="0"/>
              </a:spcAft>
              <a:buSzPts val="7500"/>
              <a:buNone/>
              <a:defRPr sz="7500"/>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6.xml"/><Relationship Id="rId4" Type="http://schemas.openxmlformats.org/officeDocument/2006/relationships/theme" Target="../theme/theme2.xml"/><Relationship Id="rId1" Type="http://schemas.openxmlformats.org/officeDocument/2006/relationships/slideLayout" Target="../slideLayouts/slideLayout4.xml"/><Relationship Id="rId2" Type="http://schemas.openxmlformats.org/officeDocument/2006/relationships/slideLayout" Target="../slideLayouts/slideLayout5.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19.xml"/><Relationship Id="rId14" Type="http://schemas.openxmlformats.org/officeDocument/2006/relationships/slideLayout" Target="../slideLayouts/slideLayout20.xml"/><Relationship Id="rId15" Type="http://schemas.openxmlformats.org/officeDocument/2006/relationships/slideLayout" Target="../slideLayouts/slideLayout21.xml"/><Relationship Id="rId16" Type="http://schemas.openxmlformats.org/officeDocument/2006/relationships/slideLayout" Target="../slideLayouts/slideLayout22.xml"/><Relationship Id="rId17" Type="http://schemas.openxmlformats.org/officeDocument/2006/relationships/slideLayout" Target="../slideLayouts/slideLayout23.xml"/><Relationship Id="rId18" Type="http://schemas.openxmlformats.org/officeDocument/2006/relationships/slideLayout" Target="../slideLayouts/slideLayout24.xml"/><Relationship Id="rId19" Type="http://schemas.openxmlformats.org/officeDocument/2006/relationships/slideLayout" Target="../slideLayouts/slideLayout25.xml"/><Relationship Id="rId63" Type="http://schemas.openxmlformats.org/officeDocument/2006/relationships/slideLayout" Target="../slideLayouts/slideLayout69.xml"/><Relationship Id="rId64" Type="http://schemas.openxmlformats.org/officeDocument/2006/relationships/slideLayout" Target="../slideLayouts/slideLayout70.xml"/><Relationship Id="rId65" Type="http://schemas.openxmlformats.org/officeDocument/2006/relationships/slideLayout" Target="../slideLayouts/slideLayout71.xml"/><Relationship Id="rId66" Type="http://schemas.openxmlformats.org/officeDocument/2006/relationships/slideLayout" Target="../slideLayouts/slideLayout72.xml"/><Relationship Id="rId67" Type="http://schemas.openxmlformats.org/officeDocument/2006/relationships/slideLayout" Target="../slideLayouts/slideLayout73.xml"/><Relationship Id="rId68" Type="http://schemas.openxmlformats.org/officeDocument/2006/relationships/slideLayout" Target="../slideLayouts/slideLayout74.xml"/><Relationship Id="rId69" Type="http://schemas.openxmlformats.org/officeDocument/2006/relationships/slideLayout" Target="../slideLayouts/slideLayout75.xml"/><Relationship Id="rId50" Type="http://schemas.openxmlformats.org/officeDocument/2006/relationships/slideLayout" Target="../slideLayouts/slideLayout56.xml"/><Relationship Id="rId51" Type="http://schemas.openxmlformats.org/officeDocument/2006/relationships/slideLayout" Target="../slideLayouts/slideLayout57.xml"/><Relationship Id="rId52" Type="http://schemas.openxmlformats.org/officeDocument/2006/relationships/slideLayout" Target="../slideLayouts/slideLayout58.xml"/><Relationship Id="rId53" Type="http://schemas.openxmlformats.org/officeDocument/2006/relationships/slideLayout" Target="../slideLayouts/slideLayout59.xml"/><Relationship Id="rId54" Type="http://schemas.openxmlformats.org/officeDocument/2006/relationships/slideLayout" Target="../slideLayouts/slideLayout60.xml"/><Relationship Id="rId55" Type="http://schemas.openxmlformats.org/officeDocument/2006/relationships/slideLayout" Target="../slideLayouts/slideLayout61.xml"/><Relationship Id="rId56" Type="http://schemas.openxmlformats.org/officeDocument/2006/relationships/slideLayout" Target="../slideLayouts/slideLayout62.xml"/><Relationship Id="rId57" Type="http://schemas.openxmlformats.org/officeDocument/2006/relationships/slideLayout" Target="../slideLayouts/slideLayout63.xml"/><Relationship Id="rId58" Type="http://schemas.openxmlformats.org/officeDocument/2006/relationships/slideLayout" Target="../slideLayouts/slideLayout64.xml"/><Relationship Id="rId59" Type="http://schemas.openxmlformats.org/officeDocument/2006/relationships/slideLayout" Target="../slideLayouts/slideLayout65.xml"/><Relationship Id="rId40" Type="http://schemas.openxmlformats.org/officeDocument/2006/relationships/slideLayout" Target="../slideLayouts/slideLayout46.xml"/><Relationship Id="rId41" Type="http://schemas.openxmlformats.org/officeDocument/2006/relationships/slideLayout" Target="../slideLayouts/slideLayout47.xml"/><Relationship Id="rId42" Type="http://schemas.openxmlformats.org/officeDocument/2006/relationships/slideLayout" Target="../slideLayouts/slideLayout48.xml"/><Relationship Id="rId43" Type="http://schemas.openxmlformats.org/officeDocument/2006/relationships/slideLayout" Target="../slideLayouts/slideLayout49.xml"/><Relationship Id="rId44" Type="http://schemas.openxmlformats.org/officeDocument/2006/relationships/slideLayout" Target="../slideLayouts/slideLayout50.xml"/><Relationship Id="rId45" Type="http://schemas.openxmlformats.org/officeDocument/2006/relationships/slideLayout" Target="../slideLayouts/slideLayout51.xml"/><Relationship Id="rId46" Type="http://schemas.openxmlformats.org/officeDocument/2006/relationships/slideLayout" Target="../slideLayouts/slideLayout52.xml"/><Relationship Id="rId47" Type="http://schemas.openxmlformats.org/officeDocument/2006/relationships/slideLayout" Target="../slideLayouts/slideLayout53.xml"/><Relationship Id="rId48" Type="http://schemas.openxmlformats.org/officeDocument/2006/relationships/slideLayout" Target="../slideLayouts/slideLayout54.xml"/><Relationship Id="rId49" Type="http://schemas.openxmlformats.org/officeDocument/2006/relationships/slideLayout" Target="../slideLayouts/slideLayout55.xml"/><Relationship Id="rId1" Type="http://schemas.openxmlformats.org/officeDocument/2006/relationships/slideLayout" Target="../slideLayouts/slideLayout7.xml"/><Relationship Id="rId2" Type="http://schemas.openxmlformats.org/officeDocument/2006/relationships/slideLayout" Target="../slideLayouts/slideLayout8.xml"/><Relationship Id="rId3" Type="http://schemas.openxmlformats.org/officeDocument/2006/relationships/slideLayout" Target="../slideLayouts/slideLayout9.xml"/><Relationship Id="rId4" Type="http://schemas.openxmlformats.org/officeDocument/2006/relationships/slideLayout" Target="../slideLayouts/slideLayout10.xml"/><Relationship Id="rId5" Type="http://schemas.openxmlformats.org/officeDocument/2006/relationships/slideLayout" Target="../slideLayouts/slideLayout11.xml"/><Relationship Id="rId6" Type="http://schemas.openxmlformats.org/officeDocument/2006/relationships/slideLayout" Target="../slideLayouts/slideLayout12.xml"/><Relationship Id="rId7" Type="http://schemas.openxmlformats.org/officeDocument/2006/relationships/slideLayout" Target="../slideLayouts/slideLayout13.xml"/><Relationship Id="rId8" Type="http://schemas.openxmlformats.org/officeDocument/2006/relationships/slideLayout" Target="../slideLayouts/slideLayout14.xml"/><Relationship Id="rId9" Type="http://schemas.openxmlformats.org/officeDocument/2006/relationships/slideLayout" Target="../slideLayouts/slideLayout15.xml"/><Relationship Id="rId30" Type="http://schemas.openxmlformats.org/officeDocument/2006/relationships/slideLayout" Target="../slideLayouts/slideLayout36.xml"/><Relationship Id="rId31" Type="http://schemas.openxmlformats.org/officeDocument/2006/relationships/slideLayout" Target="../slideLayouts/slideLayout37.xml"/><Relationship Id="rId32" Type="http://schemas.openxmlformats.org/officeDocument/2006/relationships/slideLayout" Target="../slideLayouts/slideLayout38.xml"/><Relationship Id="rId33" Type="http://schemas.openxmlformats.org/officeDocument/2006/relationships/slideLayout" Target="../slideLayouts/slideLayout39.xml"/><Relationship Id="rId34" Type="http://schemas.openxmlformats.org/officeDocument/2006/relationships/slideLayout" Target="../slideLayouts/slideLayout40.xml"/><Relationship Id="rId35" Type="http://schemas.openxmlformats.org/officeDocument/2006/relationships/slideLayout" Target="../slideLayouts/slideLayout41.xml"/><Relationship Id="rId36" Type="http://schemas.openxmlformats.org/officeDocument/2006/relationships/slideLayout" Target="../slideLayouts/slideLayout42.xml"/><Relationship Id="rId37" Type="http://schemas.openxmlformats.org/officeDocument/2006/relationships/slideLayout" Target="../slideLayouts/slideLayout43.xml"/><Relationship Id="rId38" Type="http://schemas.openxmlformats.org/officeDocument/2006/relationships/slideLayout" Target="../slideLayouts/slideLayout44.xml"/><Relationship Id="rId39" Type="http://schemas.openxmlformats.org/officeDocument/2006/relationships/slideLayout" Target="../slideLayouts/slideLayout45.xml"/><Relationship Id="rId70" Type="http://schemas.openxmlformats.org/officeDocument/2006/relationships/slideLayout" Target="../slideLayouts/slideLayout76.xml"/><Relationship Id="rId71" Type="http://schemas.openxmlformats.org/officeDocument/2006/relationships/slideLayout" Target="../slideLayouts/slideLayout77.xml"/><Relationship Id="rId72" Type="http://schemas.openxmlformats.org/officeDocument/2006/relationships/slideLayout" Target="../slideLayouts/slideLayout78.xml"/><Relationship Id="rId20" Type="http://schemas.openxmlformats.org/officeDocument/2006/relationships/slideLayout" Target="../slideLayouts/slideLayout26.xml"/><Relationship Id="rId21" Type="http://schemas.openxmlformats.org/officeDocument/2006/relationships/slideLayout" Target="../slideLayouts/slideLayout27.xml"/><Relationship Id="rId22" Type="http://schemas.openxmlformats.org/officeDocument/2006/relationships/slideLayout" Target="../slideLayouts/slideLayout28.xml"/><Relationship Id="rId23" Type="http://schemas.openxmlformats.org/officeDocument/2006/relationships/slideLayout" Target="../slideLayouts/slideLayout29.xml"/><Relationship Id="rId24" Type="http://schemas.openxmlformats.org/officeDocument/2006/relationships/slideLayout" Target="../slideLayouts/slideLayout30.xml"/><Relationship Id="rId25" Type="http://schemas.openxmlformats.org/officeDocument/2006/relationships/slideLayout" Target="../slideLayouts/slideLayout31.xml"/><Relationship Id="rId26" Type="http://schemas.openxmlformats.org/officeDocument/2006/relationships/slideLayout" Target="../slideLayouts/slideLayout32.xml"/><Relationship Id="rId27" Type="http://schemas.openxmlformats.org/officeDocument/2006/relationships/slideLayout" Target="../slideLayouts/slideLayout33.xml"/><Relationship Id="rId28" Type="http://schemas.openxmlformats.org/officeDocument/2006/relationships/slideLayout" Target="../slideLayouts/slideLayout34.xml"/><Relationship Id="rId29" Type="http://schemas.openxmlformats.org/officeDocument/2006/relationships/slideLayout" Target="../slideLayouts/slideLayout35.xml"/><Relationship Id="rId73" Type="http://schemas.openxmlformats.org/officeDocument/2006/relationships/slideLayout" Target="../slideLayouts/slideLayout79.xml"/><Relationship Id="rId74" Type="http://schemas.openxmlformats.org/officeDocument/2006/relationships/slideLayout" Target="../slideLayouts/slideLayout80.xml"/><Relationship Id="rId75" Type="http://schemas.openxmlformats.org/officeDocument/2006/relationships/slideLayout" Target="../slideLayouts/slideLayout81.xml"/><Relationship Id="rId76" Type="http://schemas.openxmlformats.org/officeDocument/2006/relationships/theme" Target="../theme/theme3.xml"/><Relationship Id="rId60" Type="http://schemas.openxmlformats.org/officeDocument/2006/relationships/slideLayout" Target="../slideLayouts/slideLayout66.xml"/><Relationship Id="rId61" Type="http://schemas.openxmlformats.org/officeDocument/2006/relationships/slideLayout" Target="../slideLayouts/slideLayout67.xml"/><Relationship Id="rId62" Type="http://schemas.openxmlformats.org/officeDocument/2006/relationships/slideLayout" Target="../slideLayouts/slideLayout68.xml"/><Relationship Id="rId10" Type="http://schemas.openxmlformats.org/officeDocument/2006/relationships/slideLayout" Target="../slideLayouts/slideLayout16.xml"/><Relationship Id="rId11" Type="http://schemas.openxmlformats.org/officeDocument/2006/relationships/slideLayout" Target="../slideLayouts/slideLayout17.xml"/><Relationship Id="rId12"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lt2"/>
        </a:solidFill>
        <a:effectLst/>
      </p:bgPr>
    </p:bg>
    <p:spTree>
      <p:nvGrpSpPr>
        <p:cNvPr id="1" name="Shape 9"/>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lt2"/>
        </a:solidFill>
        <a:effectLst/>
      </p:bgPr>
    </p:bg>
    <p:spTree>
      <p:nvGrpSpPr>
        <p:cNvPr id="1" name="Shape 64"/>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51" r:id="rId1"/>
    <p:sldLayoutId id="2147483652" r:id="rId2"/>
    <p:sldLayoutId id="2147483653" r:id="rId3"/>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name="simple-light-2">
    <p:bg>
      <p:bgPr>
        <a:solidFill>
          <a:schemeClr val="lt1"/>
        </a:solidFill>
        <a:effectLst/>
      </p:bgPr>
    </p:bg>
    <p:spTree>
      <p:nvGrpSpPr>
        <p:cNvPr id="1" name="Shape 119"/>
        <p:cNvGrpSpPr/>
        <p:nvPr/>
      </p:nvGrpSpPr>
      <p:grpSpPr>
        <a:xfrm>
          <a:off x="0" y="0"/>
          <a:ext cx="0" cy="0"/>
          <a:chOff x="0" y="0"/>
          <a:chExt cx="0" cy="0"/>
        </a:xfrm>
      </p:grpSpPr>
      <p:sp>
        <p:nvSpPr>
          <p:cNvPr id="120" name="Shape 120"/>
          <p:cNvSpPr txBox="1">
            <a:spLocks noGrp="1"/>
          </p:cNvSpPr>
          <p:nvPr>
            <p:ph type="title"/>
          </p:nvPr>
        </p:nvSpPr>
        <p:spPr>
          <a:xfrm>
            <a:off x="830984" y="1186733"/>
            <a:ext cx="22715700" cy="1527300"/>
          </a:xfrm>
          <a:prstGeom prst="rect">
            <a:avLst/>
          </a:prstGeom>
          <a:noFill/>
          <a:ln>
            <a:noFill/>
          </a:ln>
        </p:spPr>
        <p:txBody>
          <a:bodyPr spcFirstLastPara="1" wrap="square" lIns="243750" tIns="243750" rIns="243750" bIns="243750" anchor="t" anchorCtr="0"/>
          <a:lstStyle>
            <a:lvl1pPr lvl="0" rtl="0">
              <a:spcBef>
                <a:spcPts val="0"/>
              </a:spcBef>
              <a:spcAft>
                <a:spcPts val="0"/>
              </a:spcAft>
              <a:buClr>
                <a:schemeClr val="dk1"/>
              </a:buClr>
              <a:buSzPts val="7500"/>
              <a:buNone/>
              <a:defRPr sz="7500">
                <a:solidFill>
                  <a:schemeClr val="dk1"/>
                </a:solidFill>
              </a:defRPr>
            </a:lvl1pPr>
            <a:lvl2pPr lvl="1" rtl="0">
              <a:spcBef>
                <a:spcPts val="0"/>
              </a:spcBef>
              <a:spcAft>
                <a:spcPts val="0"/>
              </a:spcAft>
              <a:buClr>
                <a:schemeClr val="dk1"/>
              </a:buClr>
              <a:buSzPts val="7500"/>
              <a:buNone/>
              <a:defRPr sz="7500">
                <a:solidFill>
                  <a:schemeClr val="dk1"/>
                </a:solidFill>
              </a:defRPr>
            </a:lvl2pPr>
            <a:lvl3pPr lvl="2" rtl="0">
              <a:spcBef>
                <a:spcPts val="0"/>
              </a:spcBef>
              <a:spcAft>
                <a:spcPts val="0"/>
              </a:spcAft>
              <a:buClr>
                <a:schemeClr val="dk1"/>
              </a:buClr>
              <a:buSzPts val="7500"/>
              <a:buNone/>
              <a:defRPr sz="7500">
                <a:solidFill>
                  <a:schemeClr val="dk1"/>
                </a:solidFill>
              </a:defRPr>
            </a:lvl3pPr>
            <a:lvl4pPr lvl="3" rtl="0">
              <a:spcBef>
                <a:spcPts val="0"/>
              </a:spcBef>
              <a:spcAft>
                <a:spcPts val="0"/>
              </a:spcAft>
              <a:buClr>
                <a:schemeClr val="dk1"/>
              </a:buClr>
              <a:buSzPts val="7500"/>
              <a:buNone/>
              <a:defRPr sz="7500">
                <a:solidFill>
                  <a:schemeClr val="dk1"/>
                </a:solidFill>
              </a:defRPr>
            </a:lvl4pPr>
            <a:lvl5pPr lvl="4" rtl="0">
              <a:spcBef>
                <a:spcPts val="0"/>
              </a:spcBef>
              <a:spcAft>
                <a:spcPts val="0"/>
              </a:spcAft>
              <a:buClr>
                <a:schemeClr val="dk1"/>
              </a:buClr>
              <a:buSzPts val="7500"/>
              <a:buNone/>
              <a:defRPr sz="7500">
                <a:solidFill>
                  <a:schemeClr val="dk1"/>
                </a:solidFill>
              </a:defRPr>
            </a:lvl5pPr>
            <a:lvl6pPr lvl="5" rtl="0">
              <a:spcBef>
                <a:spcPts val="0"/>
              </a:spcBef>
              <a:spcAft>
                <a:spcPts val="0"/>
              </a:spcAft>
              <a:buClr>
                <a:schemeClr val="dk1"/>
              </a:buClr>
              <a:buSzPts val="7500"/>
              <a:buNone/>
              <a:defRPr sz="7500">
                <a:solidFill>
                  <a:schemeClr val="dk1"/>
                </a:solidFill>
              </a:defRPr>
            </a:lvl6pPr>
            <a:lvl7pPr lvl="6" rtl="0">
              <a:spcBef>
                <a:spcPts val="0"/>
              </a:spcBef>
              <a:spcAft>
                <a:spcPts val="0"/>
              </a:spcAft>
              <a:buClr>
                <a:schemeClr val="dk1"/>
              </a:buClr>
              <a:buSzPts val="7500"/>
              <a:buNone/>
              <a:defRPr sz="7500">
                <a:solidFill>
                  <a:schemeClr val="dk1"/>
                </a:solidFill>
              </a:defRPr>
            </a:lvl7pPr>
            <a:lvl8pPr lvl="7" rtl="0">
              <a:spcBef>
                <a:spcPts val="0"/>
              </a:spcBef>
              <a:spcAft>
                <a:spcPts val="0"/>
              </a:spcAft>
              <a:buClr>
                <a:schemeClr val="dk1"/>
              </a:buClr>
              <a:buSzPts val="7500"/>
              <a:buNone/>
              <a:defRPr sz="7500">
                <a:solidFill>
                  <a:schemeClr val="dk1"/>
                </a:solidFill>
              </a:defRPr>
            </a:lvl8pPr>
            <a:lvl9pPr lvl="8" rtl="0">
              <a:spcBef>
                <a:spcPts val="0"/>
              </a:spcBef>
              <a:spcAft>
                <a:spcPts val="0"/>
              </a:spcAft>
              <a:buClr>
                <a:schemeClr val="dk1"/>
              </a:buClr>
              <a:buSzPts val="7500"/>
              <a:buNone/>
              <a:defRPr sz="7500">
                <a:solidFill>
                  <a:schemeClr val="dk1"/>
                </a:solidFill>
              </a:defRPr>
            </a:lvl9pPr>
          </a:lstStyle>
          <a:p>
            <a:endParaRPr/>
          </a:p>
        </p:txBody>
      </p:sp>
      <p:sp>
        <p:nvSpPr>
          <p:cNvPr id="121" name="Shape 121"/>
          <p:cNvSpPr txBox="1">
            <a:spLocks noGrp="1"/>
          </p:cNvSpPr>
          <p:nvPr>
            <p:ph type="body" idx="1"/>
          </p:nvPr>
        </p:nvSpPr>
        <p:spPr>
          <a:xfrm>
            <a:off x="830984" y="3073267"/>
            <a:ext cx="22715700" cy="9110400"/>
          </a:xfrm>
          <a:prstGeom prst="rect">
            <a:avLst/>
          </a:prstGeom>
          <a:noFill/>
          <a:ln>
            <a:noFill/>
          </a:ln>
        </p:spPr>
        <p:txBody>
          <a:bodyPr spcFirstLastPara="1" wrap="square" lIns="243750" tIns="243750" rIns="243750" bIns="243750" anchor="t" anchorCtr="0"/>
          <a:lstStyle>
            <a:lvl1pPr marL="457200" lvl="0" indent="-533400" rtl="0">
              <a:lnSpc>
                <a:spcPct val="115000"/>
              </a:lnSpc>
              <a:spcBef>
                <a:spcPts val="0"/>
              </a:spcBef>
              <a:spcAft>
                <a:spcPts val="0"/>
              </a:spcAft>
              <a:buClr>
                <a:schemeClr val="dk2"/>
              </a:buClr>
              <a:buSzPts val="4800"/>
              <a:buChar char="●"/>
              <a:defRPr sz="4800">
                <a:solidFill>
                  <a:schemeClr val="dk2"/>
                </a:solidFill>
              </a:defRPr>
            </a:lvl1pPr>
            <a:lvl2pPr marL="914400" lvl="1" indent="-463550" rtl="0">
              <a:lnSpc>
                <a:spcPct val="115000"/>
              </a:lnSpc>
              <a:spcBef>
                <a:spcPts val="4300"/>
              </a:spcBef>
              <a:spcAft>
                <a:spcPts val="0"/>
              </a:spcAft>
              <a:buClr>
                <a:schemeClr val="dk2"/>
              </a:buClr>
              <a:buSzPts val="3700"/>
              <a:buChar char="○"/>
              <a:defRPr sz="3700">
                <a:solidFill>
                  <a:schemeClr val="dk2"/>
                </a:solidFill>
              </a:defRPr>
            </a:lvl2pPr>
            <a:lvl3pPr marL="1371600" lvl="2" indent="-463550" rtl="0">
              <a:lnSpc>
                <a:spcPct val="115000"/>
              </a:lnSpc>
              <a:spcBef>
                <a:spcPts val="4300"/>
              </a:spcBef>
              <a:spcAft>
                <a:spcPts val="0"/>
              </a:spcAft>
              <a:buClr>
                <a:schemeClr val="dk2"/>
              </a:buClr>
              <a:buSzPts val="3700"/>
              <a:buChar char="■"/>
              <a:defRPr sz="3700">
                <a:solidFill>
                  <a:schemeClr val="dk2"/>
                </a:solidFill>
              </a:defRPr>
            </a:lvl3pPr>
            <a:lvl4pPr marL="1828800" lvl="3" indent="-463550" rtl="0">
              <a:lnSpc>
                <a:spcPct val="115000"/>
              </a:lnSpc>
              <a:spcBef>
                <a:spcPts val="4300"/>
              </a:spcBef>
              <a:spcAft>
                <a:spcPts val="0"/>
              </a:spcAft>
              <a:buClr>
                <a:schemeClr val="dk2"/>
              </a:buClr>
              <a:buSzPts val="3700"/>
              <a:buChar char="●"/>
              <a:defRPr sz="3700">
                <a:solidFill>
                  <a:schemeClr val="dk2"/>
                </a:solidFill>
              </a:defRPr>
            </a:lvl4pPr>
            <a:lvl5pPr marL="2286000" lvl="4" indent="-463550" rtl="0">
              <a:lnSpc>
                <a:spcPct val="115000"/>
              </a:lnSpc>
              <a:spcBef>
                <a:spcPts val="4300"/>
              </a:spcBef>
              <a:spcAft>
                <a:spcPts val="0"/>
              </a:spcAft>
              <a:buClr>
                <a:schemeClr val="dk2"/>
              </a:buClr>
              <a:buSzPts val="3700"/>
              <a:buChar char="○"/>
              <a:defRPr sz="3700">
                <a:solidFill>
                  <a:schemeClr val="dk2"/>
                </a:solidFill>
              </a:defRPr>
            </a:lvl5pPr>
            <a:lvl6pPr marL="2743200" lvl="5" indent="-463550" rtl="0">
              <a:lnSpc>
                <a:spcPct val="115000"/>
              </a:lnSpc>
              <a:spcBef>
                <a:spcPts val="4300"/>
              </a:spcBef>
              <a:spcAft>
                <a:spcPts val="0"/>
              </a:spcAft>
              <a:buClr>
                <a:schemeClr val="dk2"/>
              </a:buClr>
              <a:buSzPts val="3700"/>
              <a:buChar char="■"/>
              <a:defRPr sz="3700">
                <a:solidFill>
                  <a:schemeClr val="dk2"/>
                </a:solidFill>
              </a:defRPr>
            </a:lvl6pPr>
            <a:lvl7pPr marL="3200400" lvl="6" indent="-463550" rtl="0">
              <a:lnSpc>
                <a:spcPct val="115000"/>
              </a:lnSpc>
              <a:spcBef>
                <a:spcPts val="4300"/>
              </a:spcBef>
              <a:spcAft>
                <a:spcPts val="0"/>
              </a:spcAft>
              <a:buClr>
                <a:schemeClr val="dk2"/>
              </a:buClr>
              <a:buSzPts val="3700"/>
              <a:buChar char="●"/>
              <a:defRPr sz="3700">
                <a:solidFill>
                  <a:schemeClr val="dk2"/>
                </a:solidFill>
              </a:defRPr>
            </a:lvl7pPr>
            <a:lvl8pPr marL="3657600" lvl="7" indent="-463550" rtl="0">
              <a:lnSpc>
                <a:spcPct val="115000"/>
              </a:lnSpc>
              <a:spcBef>
                <a:spcPts val="4300"/>
              </a:spcBef>
              <a:spcAft>
                <a:spcPts val="0"/>
              </a:spcAft>
              <a:buClr>
                <a:schemeClr val="dk2"/>
              </a:buClr>
              <a:buSzPts val="3700"/>
              <a:buChar char="○"/>
              <a:defRPr sz="3700">
                <a:solidFill>
                  <a:schemeClr val="dk2"/>
                </a:solidFill>
              </a:defRPr>
            </a:lvl8pPr>
            <a:lvl9pPr marL="4114800" lvl="8" indent="-463550" rtl="0">
              <a:lnSpc>
                <a:spcPct val="115000"/>
              </a:lnSpc>
              <a:spcBef>
                <a:spcPts val="4300"/>
              </a:spcBef>
              <a:spcAft>
                <a:spcPts val="4300"/>
              </a:spcAft>
              <a:buClr>
                <a:schemeClr val="dk2"/>
              </a:buClr>
              <a:buSzPts val="3700"/>
              <a:buChar char="■"/>
              <a:defRPr sz="3700">
                <a:solidFill>
                  <a:schemeClr val="dk2"/>
                </a:solidFill>
              </a:defRPr>
            </a:lvl9pPr>
          </a:lstStyle>
          <a:p>
            <a:endParaRPr/>
          </a:p>
        </p:txBody>
      </p:sp>
      <p:sp>
        <p:nvSpPr>
          <p:cNvPr id="122" name="Shape 122"/>
          <p:cNvSpPr txBox="1">
            <a:spLocks noGrp="1"/>
          </p:cNvSpPr>
          <p:nvPr>
            <p:ph type="sldNum" idx="12"/>
          </p:nvPr>
        </p:nvSpPr>
        <p:spPr>
          <a:xfrm>
            <a:off x="22587337" y="12435245"/>
            <a:ext cx="1462800" cy="1049700"/>
          </a:xfrm>
          <a:prstGeom prst="rect">
            <a:avLst/>
          </a:prstGeom>
          <a:noFill/>
          <a:ln>
            <a:noFill/>
          </a:ln>
        </p:spPr>
        <p:txBody>
          <a:bodyPr spcFirstLastPara="1" wrap="square" lIns="243750" tIns="243750" rIns="243750" bIns="243750" anchor="ctr" anchorCtr="0">
            <a:noAutofit/>
          </a:bodyPr>
          <a:lstStyle>
            <a:lvl1pPr lvl="0" algn="r" rtl="0">
              <a:spcBef>
                <a:spcPts val="0"/>
              </a:spcBef>
              <a:buNone/>
              <a:defRPr sz="2700">
                <a:solidFill>
                  <a:schemeClr val="dk2"/>
                </a:solidFill>
              </a:defRPr>
            </a:lvl1pPr>
            <a:lvl2pPr lvl="1" algn="r" rtl="0">
              <a:spcBef>
                <a:spcPts val="0"/>
              </a:spcBef>
              <a:buNone/>
              <a:defRPr sz="2700">
                <a:solidFill>
                  <a:schemeClr val="dk2"/>
                </a:solidFill>
              </a:defRPr>
            </a:lvl2pPr>
            <a:lvl3pPr lvl="2" algn="r" rtl="0">
              <a:spcBef>
                <a:spcPts val="0"/>
              </a:spcBef>
              <a:buNone/>
              <a:defRPr sz="2700">
                <a:solidFill>
                  <a:schemeClr val="dk2"/>
                </a:solidFill>
              </a:defRPr>
            </a:lvl3pPr>
            <a:lvl4pPr lvl="3" algn="r" rtl="0">
              <a:spcBef>
                <a:spcPts val="0"/>
              </a:spcBef>
              <a:buNone/>
              <a:defRPr sz="2700">
                <a:solidFill>
                  <a:schemeClr val="dk2"/>
                </a:solidFill>
              </a:defRPr>
            </a:lvl4pPr>
            <a:lvl5pPr lvl="4" algn="r" rtl="0">
              <a:spcBef>
                <a:spcPts val="0"/>
              </a:spcBef>
              <a:buNone/>
              <a:defRPr sz="2700">
                <a:solidFill>
                  <a:schemeClr val="dk2"/>
                </a:solidFill>
              </a:defRPr>
            </a:lvl5pPr>
            <a:lvl6pPr lvl="5" algn="r" rtl="0">
              <a:spcBef>
                <a:spcPts val="0"/>
              </a:spcBef>
              <a:buNone/>
              <a:defRPr sz="2700">
                <a:solidFill>
                  <a:schemeClr val="dk2"/>
                </a:solidFill>
              </a:defRPr>
            </a:lvl6pPr>
            <a:lvl7pPr lvl="6" algn="r" rtl="0">
              <a:spcBef>
                <a:spcPts val="0"/>
              </a:spcBef>
              <a:buNone/>
              <a:defRPr sz="2700">
                <a:solidFill>
                  <a:schemeClr val="dk2"/>
                </a:solidFill>
              </a:defRPr>
            </a:lvl7pPr>
            <a:lvl8pPr lvl="7" algn="r" rtl="0">
              <a:spcBef>
                <a:spcPts val="0"/>
              </a:spcBef>
              <a:buNone/>
              <a:defRPr sz="2700">
                <a:solidFill>
                  <a:schemeClr val="dk2"/>
                </a:solidFill>
              </a:defRPr>
            </a:lvl8pPr>
            <a:lvl9pPr lvl="8" algn="r" rtl="0">
              <a:spcBef>
                <a:spcPts val="0"/>
              </a:spcBef>
              <a:buNone/>
              <a:defRPr sz="2700">
                <a:solidFill>
                  <a:schemeClr val="dk2"/>
                </a:solidFill>
              </a:defRPr>
            </a:lvl9pPr>
          </a:lstStyle>
          <a:p>
            <a:pPr marL="0" lvl="0" indent="0">
              <a:spcBef>
                <a:spcPts val="0"/>
              </a:spcBef>
              <a:spcAft>
                <a:spcPts val="0"/>
              </a:spcAft>
              <a:buNone/>
            </a:pPr>
            <a:fld id="{00000000-1234-1234-1234-123412341234}" type="slidenum">
              <a:rPr lang="en-US"/>
              <a:pPr marL="0" lvl="0" indent="0">
                <a:spcBef>
                  <a:spcPts val="0"/>
                </a:spcBef>
                <a:spcAft>
                  <a:spcPts val="0"/>
                </a:spcAft>
                <a:buNone/>
              </a:pPr>
              <a:t>‹#›</a:t>
            </a:fld>
            <a:endParaRPr/>
          </a:p>
        </p:txBody>
      </p:sp>
    </p:spTree>
  </p:cSld>
  <p:clrMap bg1="lt1" tx1="dk1" bg2="dk2" tx2="lt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 id="2147483658" r:id="rId5"/>
    <p:sldLayoutId id="2147483659" r:id="rId6"/>
    <p:sldLayoutId id="2147483660" r:id="rId7"/>
    <p:sldLayoutId id="2147483661" r:id="rId8"/>
    <p:sldLayoutId id="2147483662" r:id="rId9"/>
    <p:sldLayoutId id="2147483663" r:id="rId10"/>
    <p:sldLayoutId id="2147483664" r:id="rId11"/>
    <p:sldLayoutId id="2147483665" r:id="rId12"/>
    <p:sldLayoutId id="2147483666" r:id="rId13"/>
    <p:sldLayoutId id="2147483667" r:id="rId14"/>
    <p:sldLayoutId id="2147483668" r:id="rId15"/>
    <p:sldLayoutId id="2147483669" r:id="rId16"/>
    <p:sldLayoutId id="2147483670" r:id="rId17"/>
    <p:sldLayoutId id="2147483671" r:id="rId18"/>
    <p:sldLayoutId id="2147483672" r:id="rId19"/>
    <p:sldLayoutId id="2147483673" r:id="rId20"/>
    <p:sldLayoutId id="2147483674" r:id="rId21"/>
    <p:sldLayoutId id="2147483675" r:id="rId22"/>
    <p:sldLayoutId id="2147483676" r:id="rId23"/>
    <p:sldLayoutId id="2147483677" r:id="rId24"/>
    <p:sldLayoutId id="2147483678" r:id="rId25"/>
    <p:sldLayoutId id="2147483679" r:id="rId26"/>
    <p:sldLayoutId id="2147483680" r:id="rId27"/>
    <p:sldLayoutId id="2147483681" r:id="rId28"/>
    <p:sldLayoutId id="2147483682" r:id="rId29"/>
    <p:sldLayoutId id="2147483683" r:id="rId30"/>
    <p:sldLayoutId id="2147483684" r:id="rId31"/>
    <p:sldLayoutId id="2147483685" r:id="rId32"/>
    <p:sldLayoutId id="2147483686" r:id="rId33"/>
    <p:sldLayoutId id="2147483687" r:id="rId34"/>
    <p:sldLayoutId id="2147483688" r:id="rId35"/>
    <p:sldLayoutId id="2147483689" r:id="rId36"/>
    <p:sldLayoutId id="2147483690" r:id="rId37"/>
    <p:sldLayoutId id="2147483691" r:id="rId38"/>
    <p:sldLayoutId id="2147483692" r:id="rId39"/>
    <p:sldLayoutId id="2147483693" r:id="rId40"/>
    <p:sldLayoutId id="2147483694" r:id="rId41"/>
    <p:sldLayoutId id="2147483695" r:id="rId42"/>
    <p:sldLayoutId id="2147483696" r:id="rId43"/>
    <p:sldLayoutId id="2147483697" r:id="rId44"/>
    <p:sldLayoutId id="2147483698" r:id="rId45"/>
    <p:sldLayoutId id="2147483699" r:id="rId46"/>
    <p:sldLayoutId id="2147483700" r:id="rId47"/>
    <p:sldLayoutId id="2147483701" r:id="rId48"/>
    <p:sldLayoutId id="2147483702" r:id="rId49"/>
    <p:sldLayoutId id="2147483703" r:id="rId50"/>
    <p:sldLayoutId id="2147483704" r:id="rId51"/>
    <p:sldLayoutId id="2147483705" r:id="rId52"/>
    <p:sldLayoutId id="2147483706" r:id="rId53"/>
    <p:sldLayoutId id="2147483707" r:id="rId54"/>
    <p:sldLayoutId id="2147483708" r:id="rId55"/>
    <p:sldLayoutId id="2147483709" r:id="rId56"/>
    <p:sldLayoutId id="2147483710" r:id="rId57"/>
    <p:sldLayoutId id="2147483711" r:id="rId58"/>
    <p:sldLayoutId id="2147483712" r:id="rId59"/>
    <p:sldLayoutId id="2147483713" r:id="rId60"/>
    <p:sldLayoutId id="2147483714" r:id="rId61"/>
    <p:sldLayoutId id="2147483715" r:id="rId62"/>
    <p:sldLayoutId id="2147483716" r:id="rId63"/>
    <p:sldLayoutId id="2147483717" r:id="rId64"/>
    <p:sldLayoutId id="2147483718" r:id="rId65"/>
    <p:sldLayoutId id="2147483719" r:id="rId66"/>
    <p:sldLayoutId id="2147483720" r:id="rId67"/>
    <p:sldLayoutId id="2147483721" r:id="rId68"/>
    <p:sldLayoutId id="2147483722" r:id="rId69"/>
    <p:sldLayoutId id="2147483723" r:id="rId70"/>
    <p:sldLayoutId id="2147483724" r:id="rId71"/>
    <p:sldLayoutId id="2147483725" r:id="rId72"/>
    <p:sldLayoutId id="2147483726" r:id="rId73"/>
    <p:sldLayoutId id="2147483727" r:id="rId74"/>
    <p:sldLayoutId id="2147483728" r:id="rId75"/>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xml"/><Relationship Id="rId3" Type="http://schemas.openxmlformats.org/officeDocument/2006/relationships/image" Target="../media/image13.png"/></Relationships>
</file>

<file path=ppt/slides/_rels/slide10.xml.rels><?xml version="1.0" encoding="UTF-8" standalone="yes"?>
<Relationships xmlns="http://schemas.openxmlformats.org/package/2006/relationships"><Relationship Id="rId3" Type="http://schemas.openxmlformats.org/officeDocument/2006/relationships/image" Target="../media/image26.png"/><Relationship Id="rId4" Type="http://schemas.openxmlformats.org/officeDocument/2006/relationships/image" Target="../media/image27.png"/><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28.png"/><Relationship Id="rId4" Type="http://schemas.openxmlformats.org/officeDocument/2006/relationships/image" Target="../media/image29.png"/><Relationship Id="rId5" Type="http://schemas.openxmlformats.org/officeDocument/2006/relationships/image" Target="../media/image30.png"/><Relationship Id="rId6" Type="http://schemas.openxmlformats.org/officeDocument/2006/relationships/image" Target="../media/image31.png"/><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32.png"/><Relationship Id="rId4" Type="http://schemas.openxmlformats.org/officeDocument/2006/relationships/image" Target="../media/image33.png"/><Relationship Id="rId5" Type="http://schemas.openxmlformats.org/officeDocument/2006/relationships/image" Target="../media/image34.png"/><Relationship Id="rId1" Type="http://schemas.openxmlformats.org/officeDocument/2006/relationships/slideLayout" Target="../slideLayouts/slideLayout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35.png"/></Relationships>
</file>

<file path=ppt/slides/_rels/slide15.xml.rels><?xml version="1.0" encoding="UTF-8" standalone="yes"?>
<Relationships xmlns="http://schemas.openxmlformats.org/package/2006/relationships"><Relationship Id="rId3" Type="http://schemas.openxmlformats.org/officeDocument/2006/relationships/image" Target="../media/image36.jpeg"/><Relationship Id="rId4" Type="http://schemas.openxmlformats.org/officeDocument/2006/relationships/image" Target="../media/image37.jpeg"/><Relationship Id="rId5" Type="http://schemas.openxmlformats.org/officeDocument/2006/relationships/image" Target="../media/image38.jpeg"/><Relationship Id="rId6" Type="http://schemas.openxmlformats.org/officeDocument/2006/relationships/image" Target="../media/image39.jpeg"/><Relationship Id="rId1" Type="http://schemas.openxmlformats.org/officeDocument/2006/relationships/slideLayout" Target="../slideLayouts/slideLayout1.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image" Target="../media/image40.png"/><Relationship Id="rId4" Type="http://schemas.openxmlformats.org/officeDocument/2006/relationships/image" Target="../media/image41.png"/><Relationship Id="rId5" Type="http://schemas.openxmlformats.org/officeDocument/2006/relationships/image" Target="../media/image42.png"/><Relationship Id="rId6" Type="http://schemas.openxmlformats.org/officeDocument/2006/relationships/image" Target="../media/image43.png"/><Relationship Id="rId1" Type="http://schemas.openxmlformats.org/officeDocument/2006/relationships/slideLayout" Target="../slideLayouts/slideLayout1.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image" Target="../media/image44.jpeg"/><Relationship Id="rId4" Type="http://schemas.openxmlformats.org/officeDocument/2006/relationships/image" Target="../media/image45.jpeg"/><Relationship Id="rId1" Type="http://schemas.openxmlformats.org/officeDocument/2006/relationships/slideLayout" Target="../slideLayouts/slideLayout3.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4" Type="http://schemas.openxmlformats.org/officeDocument/2006/relationships/image" Target="../media/image25.png"/><Relationship Id="rId1" Type="http://schemas.openxmlformats.org/officeDocument/2006/relationships/slideLayout" Target="../slideLayouts/slideLayout1.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4.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46.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47.png"/></Relationships>
</file>

<file path=ppt/slides/_rels/slide24.xml.rels><?xml version="1.0" encoding="UTF-8" standalone="yes"?>
<Relationships xmlns="http://schemas.openxmlformats.org/package/2006/relationships"><Relationship Id="rId3" Type="http://schemas.openxmlformats.org/officeDocument/2006/relationships/image" Target="../media/image48.png"/><Relationship Id="rId4" Type="http://schemas.openxmlformats.org/officeDocument/2006/relationships/hyperlink" Target="mailto:email@emailme.com" TargetMode="External"/><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3.xml.rels><?xml version="1.0" encoding="UTF-8" standalone="yes"?>
<Relationships xmlns="http://schemas.openxmlformats.org/package/2006/relationships"><Relationship Id="rId3" Type="http://schemas.openxmlformats.org/officeDocument/2006/relationships/hyperlink" Target="https://support.office.com/en-us/article/Create-or-customize-a-slide-master-036d317b-3251-4237-8ddc-22f4668e2b56" TargetMode="External"/><Relationship Id="rId4" Type="http://schemas.openxmlformats.org/officeDocument/2006/relationships/hyperlink" Target="https://support.office.com/en-us/article/Create-and-save-a-PowerPoint-template-ee4429ad-2a74-4100-82f7-50f8169c8aca" TargetMode="External"/><Relationship Id="rId5" Type="http://schemas.openxmlformats.org/officeDocument/2006/relationships/image" Target="../media/image15.jpeg"/><Relationship Id="rId6" Type="http://schemas.openxmlformats.org/officeDocument/2006/relationships/hyperlink" Target="https://support.google.com/docs/answer/1705254?co=GENIE.Platform=Desktop&amp;hl=en" TargetMode="External"/><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6.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7.png"/></Relationships>
</file>

<file path=ppt/slides/_rels/slide6.xml.rels><?xml version="1.0" encoding="UTF-8" standalone="yes"?>
<Relationships xmlns="http://schemas.openxmlformats.org/package/2006/relationships"><Relationship Id="rId3" Type="http://schemas.openxmlformats.org/officeDocument/2006/relationships/image" Target="../media/image18.png"/><Relationship Id="rId4" Type="http://schemas.openxmlformats.org/officeDocument/2006/relationships/image" Target="../media/image19.png"/><Relationship Id="rId5" Type="http://schemas.openxmlformats.org/officeDocument/2006/relationships/image" Target="../media/image20.png"/><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21.png"/></Relationships>
</file>

<file path=ppt/slides/_rels/slide8.xml.rels><?xml version="1.0" encoding="UTF-8" standalone="yes"?>
<Relationships xmlns="http://schemas.openxmlformats.org/package/2006/relationships"><Relationship Id="rId3" Type="http://schemas.openxmlformats.org/officeDocument/2006/relationships/image" Target="../media/image22.png"/><Relationship Id="rId4" Type="http://schemas.openxmlformats.org/officeDocument/2006/relationships/image" Target="../media/image23.png"/><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24.png"/><Relationship Id="rId4" Type="http://schemas.openxmlformats.org/officeDocument/2006/relationships/image" Target="../media/image25.png"/><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a:blip r:embed="rId3">
            <a:alphaModFix/>
          </a:blip>
          <a:stretch>
            <a:fillRect/>
          </a:stretch>
        </a:blipFill>
        <a:effectLst/>
      </p:bgPr>
    </p:bg>
    <p:spTree>
      <p:nvGrpSpPr>
        <p:cNvPr id="1" name="Shape 585"/>
        <p:cNvGrpSpPr/>
        <p:nvPr/>
      </p:nvGrpSpPr>
      <p:grpSpPr>
        <a:xfrm>
          <a:off x="0" y="0"/>
          <a:ext cx="0" cy="0"/>
          <a:chOff x="0" y="0"/>
          <a:chExt cx="0" cy="0"/>
        </a:xfrm>
      </p:grpSpPr>
      <p:sp>
        <p:nvSpPr>
          <p:cNvPr id="586" name="Shape 586"/>
          <p:cNvSpPr txBox="1">
            <a:spLocks noGrp="1"/>
          </p:cNvSpPr>
          <p:nvPr>
            <p:ph type="ctrTitle"/>
          </p:nvPr>
        </p:nvSpPr>
        <p:spPr>
          <a:xfrm>
            <a:off x="831006" y="1985533"/>
            <a:ext cx="22715700" cy="5473500"/>
          </a:xfrm>
          <a:prstGeom prst="rect">
            <a:avLst/>
          </a:prstGeom>
        </p:spPr>
        <p:txBody>
          <a:bodyPr spcFirstLastPara="1" wrap="square" lIns="243750" tIns="243750" rIns="243750" bIns="243750" anchor="b" anchorCtr="0">
            <a:noAutofit/>
          </a:bodyPr>
          <a:lstStyle/>
          <a:p>
            <a:pPr marL="0" lvl="0" indent="0" rtl="0">
              <a:spcBef>
                <a:spcPts val="0"/>
              </a:spcBef>
              <a:spcAft>
                <a:spcPts val="0"/>
              </a:spcAft>
              <a:buNone/>
            </a:pPr>
            <a:r>
              <a:rPr lang="en-US"/>
              <a:t>Staff Training</a:t>
            </a:r>
            <a:endParaRPr>
              <a:solidFill>
                <a:srgbClr val="F9FCFF"/>
              </a:solidFill>
            </a:endParaRPr>
          </a:p>
        </p:txBody>
      </p:sp>
      <p:sp>
        <p:nvSpPr>
          <p:cNvPr id="587" name="Shape 587"/>
          <p:cNvSpPr txBox="1">
            <a:spLocks noGrp="1"/>
          </p:cNvSpPr>
          <p:nvPr>
            <p:ph type="subTitle" idx="1"/>
          </p:nvPr>
        </p:nvSpPr>
        <p:spPr>
          <a:xfrm>
            <a:off x="830984" y="7557667"/>
            <a:ext cx="22715700" cy="2113500"/>
          </a:xfrm>
          <a:prstGeom prst="rect">
            <a:avLst/>
          </a:prstGeom>
        </p:spPr>
        <p:txBody>
          <a:bodyPr spcFirstLastPara="1" wrap="square" lIns="243750" tIns="243750" rIns="243750" bIns="243750" anchor="t" anchorCtr="0">
            <a:noAutofit/>
          </a:bodyPr>
          <a:lstStyle/>
          <a:p>
            <a:pPr marL="0" lvl="0" indent="0" rtl="0">
              <a:spcBef>
                <a:spcPts val="0"/>
              </a:spcBef>
              <a:spcAft>
                <a:spcPts val="0"/>
              </a:spcAft>
              <a:buNone/>
            </a:pPr>
            <a:r>
              <a:rPr lang="en-US"/>
              <a:t>How To Train Employees To Promote Your App</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Shape 708"/>
        <p:cNvGrpSpPr/>
        <p:nvPr/>
      </p:nvGrpSpPr>
      <p:grpSpPr>
        <a:xfrm>
          <a:off x="0" y="0"/>
          <a:ext cx="0" cy="0"/>
          <a:chOff x="0" y="0"/>
          <a:chExt cx="0" cy="0"/>
        </a:xfrm>
      </p:grpSpPr>
      <p:grpSp>
        <p:nvGrpSpPr>
          <p:cNvPr id="709" name="Shape 709"/>
          <p:cNvGrpSpPr/>
          <p:nvPr/>
        </p:nvGrpSpPr>
        <p:grpSpPr>
          <a:xfrm>
            <a:off x="12065184" y="599525"/>
            <a:ext cx="5643290" cy="11323751"/>
            <a:chOff x="3395565" y="489800"/>
            <a:chExt cx="2075120" cy="4163909"/>
          </a:xfrm>
        </p:grpSpPr>
        <p:sp>
          <p:nvSpPr>
            <p:cNvPr id="710" name="Shape 710"/>
            <p:cNvSpPr/>
            <p:nvPr/>
          </p:nvSpPr>
          <p:spPr>
            <a:xfrm>
              <a:off x="3395565" y="489800"/>
              <a:ext cx="2075120" cy="4163909"/>
            </a:xfrm>
            <a:custGeom>
              <a:avLst/>
              <a:gdLst/>
              <a:ahLst/>
              <a:cxnLst/>
              <a:rect l="0" t="0" r="0" b="0"/>
              <a:pathLst>
                <a:path w="30819" h="61841" extrusionOk="0">
                  <a:moveTo>
                    <a:pt x="5160" y="2580"/>
                  </a:moveTo>
                  <a:lnTo>
                    <a:pt x="5295" y="2648"/>
                  </a:lnTo>
                  <a:lnTo>
                    <a:pt x="5363" y="2784"/>
                  </a:lnTo>
                  <a:lnTo>
                    <a:pt x="5363" y="2920"/>
                  </a:lnTo>
                  <a:lnTo>
                    <a:pt x="5363" y="3055"/>
                  </a:lnTo>
                  <a:lnTo>
                    <a:pt x="5295" y="3191"/>
                  </a:lnTo>
                  <a:lnTo>
                    <a:pt x="5160" y="3259"/>
                  </a:lnTo>
                  <a:lnTo>
                    <a:pt x="4888" y="3259"/>
                  </a:lnTo>
                  <a:lnTo>
                    <a:pt x="4752" y="3191"/>
                  </a:lnTo>
                  <a:lnTo>
                    <a:pt x="4684" y="3055"/>
                  </a:lnTo>
                  <a:lnTo>
                    <a:pt x="4684" y="2920"/>
                  </a:lnTo>
                  <a:lnTo>
                    <a:pt x="4684" y="2784"/>
                  </a:lnTo>
                  <a:lnTo>
                    <a:pt x="4752" y="2648"/>
                  </a:lnTo>
                  <a:lnTo>
                    <a:pt x="4888" y="2580"/>
                  </a:lnTo>
                  <a:close/>
                  <a:moveTo>
                    <a:pt x="15410" y="2241"/>
                  </a:moveTo>
                  <a:lnTo>
                    <a:pt x="15681" y="2309"/>
                  </a:lnTo>
                  <a:lnTo>
                    <a:pt x="15885" y="2444"/>
                  </a:lnTo>
                  <a:lnTo>
                    <a:pt x="16021" y="2648"/>
                  </a:lnTo>
                  <a:lnTo>
                    <a:pt x="16088" y="2920"/>
                  </a:lnTo>
                  <a:lnTo>
                    <a:pt x="16021" y="3191"/>
                  </a:lnTo>
                  <a:lnTo>
                    <a:pt x="15885" y="3395"/>
                  </a:lnTo>
                  <a:lnTo>
                    <a:pt x="15681" y="3531"/>
                  </a:lnTo>
                  <a:lnTo>
                    <a:pt x="15410" y="3598"/>
                  </a:lnTo>
                  <a:lnTo>
                    <a:pt x="15138" y="3531"/>
                  </a:lnTo>
                  <a:lnTo>
                    <a:pt x="14934" y="3395"/>
                  </a:lnTo>
                  <a:lnTo>
                    <a:pt x="14799" y="3191"/>
                  </a:lnTo>
                  <a:lnTo>
                    <a:pt x="14731" y="2920"/>
                  </a:lnTo>
                  <a:lnTo>
                    <a:pt x="14799" y="2648"/>
                  </a:lnTo>
                  <a:lnTo>
                    <a:pt x="14934" y="2444"/>
                  </a:lnTo>
                  <a:lnTo>
                    <a:pt x="15138" y="2309"/>
                  </a:lnTo>
                  <a:lnTo>
                    <a:pt x="15410" y="2241"/>
                  </a:lnTo>
                  <a:close/>
                  <a:moveTo>
                    <a:pt x="29393" y="5228"/>
                  </a:moveTo>
                  <a:lnTo>
                    <a:pt x="29461" y="5296"/>
                  </a:lnTo>
                  <a:lnTo>
                    <a:pt x="29461" y="54849"/>
                  </a:lnTo>
                  <a:lnTo>
                    <a:pt x="1426" y="54849"/>
                  </a:lnTo>
                  <a:lnTo>
                    <a:pt x="1426" y="5296"/>
                  </a:lnTo>
                  <a:lnTo>
                    <a:pt x="1494" y="5228"/>
                  </a:lnTo>
                  <a:close/>
                  <a:moveTo>
                    <a:pt x="15410" y="544"/>
                  </a:moveTo>
                  <a:lnTo>
                    <a:pt x="19143" y="612"/>
                  </a:lnTo>
                  <a:lnTo>
                    <a:pt x="23012" y="747"/>
                  </a:lnTo>
                  <a:lnTo>
                    <a:pt x="26339" y="951"/>
                  </a:lnTo>
                  <a:lnTo>
                    <a:pt x="27560" y="1087"/>
                  </a:lnTo>
                  <a:lnTo>
                    <a:pt x="27560" y="1087"/>
                  </a:lnTo>
                  <a:lnTo>
                    <a:pt x="26339" y="1019"/>
                  </a:lnTo>
                  <a:lnTo>
                    <a:pt x="23012" y="815"/>
                  </a:lnTo>
                  <a:lnTo>
                    <a:pt x="19143" y="680"/>
                  </a:lnTo>
                  <a:lnTo>
                    <a:pt x="15410" y="612"/>
                  </a:lnTo>
                  <a:lnTo>
                    <a:pt x="11676" y="680"/>
                  </a:lnTo>
                  <a:lnTo>
                    <a:pt x="7807" y="815"/>
                  </a:lnTo>
                  <a:lnTo>
                    <a:pt x="4481" y="1019"/>
                  </a:lnTo>
                  <a:lnTo>
                    <a:pt x="3259" y="1087"/>
                  </a:lnTo>
                  <a:lnTo>
                    <a:pt x="2444" y="1223"/>
                  </a:lnTo>
                  <a:lnTo>
                    <a:pt x="1969" y="1358"/>
                  </a:lnTo>
                  <a:lnTo>
                    <a:pt x="1630" y="1494"/>
                  </a:lnTo>
                  <a:lnTo>
                    <a:pt x="1290" y="1698"/>
                  </a:lnTo>
                  <a:lnTo>
                    <a:pt x="1019" y="1901"/>
                  </a:lnTo>
                  <a:lnTo>
                    <a:pt x="815" y="2173"/>
                  </a:lnTo>
                  <a:lnTo>
                    <a:pt x="679" y="2444"/>
                  </a:lnTo>
                  <a:lnTo>
                    <a:pt x="544" y="2852"/>
                  </a:lnTo>
                  <a:lnTo>
                    <a:pt x="544" y="3259"/>
                  </a:lnTo>
                  <a:lnTo>
                    <a:pt x="544" y="58311"/>
                  </a:lnTo>
                  <a:lnTo>
                    <a:pt x="544" y="58718"/>
                  </a:lnTo>
                  <a:lnTo>
                    <a:pt x="476" y="58311"/>
                  </a:lnTo>
                  <a:lnTo>
                    <a:pt x="476" y="3259"/>
                  </a:lnTo>
                  <a:lnTo>
                    <a:pt x="544" y="2784"/>
                  </a:lnTo>
                  <a:lnTo>
                    <a:pt x="612" y="2444"/>
                  </a:lnTo>
                  <a:lnTo>
                    <a:pt x="747" y="2105"/>
                  </a:lnTo>
                  <a:lnTo>
                    <a:pt x="951" y="1834"/>
                  </a:lnTo>
                  <a:lnTo>
                    <a:pt x="1222" y="1630"/>
                  </a:lnTo>
                  <a:lnTo>
                    <a:pt x="1562" y="1426"/>
                  </a:lnTo>
                  <a:lnTo>
                    <a:pt x="1969" y="1290"/>
                  </a:lnTo>
                  <a:lnTo>
                    <a:pt x="2444" y="1155"/>
                  </a:lnTo>
                  <a:lnTo>
                    <a:pt x="3259" y="1087"/>
                  </a:lnTo>
                  <a:lnTo>
                    <a:pt x="4481" y="951"/>
                  </a:lnTo>
                  <a:lnTo>
                    <a:pt x="7807" y="747"/>
                  </a:lnTo>
                  <a:lnTo>
                    <a:pt x="11676" y="612"/>
                  </a:lnTo>
                  <a:lnTo>
                    <a:pt x="15410" y="544"/>
                  </a:lnTo>
                  <a:close/>
                  <a:moveTo>
                    <a:pt x="27560" y="1087"/>
                  </a:moveTo>
                  <a:lnTo>
                    <a:pt x="28375" y="1155"/>
                  </a:lnTo>
                  <a:lnTo>
                    <a:pt x="28850" y="1290"/>
                  </a:lnTo>
                  <a:lnTo>
                    <a:pt x="29257" y="1426"/>
                  </a:lnTo>
                  <a:lnTo>
                    <a:pt x="29597" y="1630"/>
                  </a:lnTo>
                  <a:lnTo>
                    <a:pt x="29868" y="1834"/>
                  </a:lnTo>
                  <a:lnTo>
                    <a:pt x="30072" y="2105"/>
                  </a:lnTo>
                  <a:lnTo>
                    <a:pt x="30208" y="2444"/>
                  </a:lnTo>
                  <a:lnTo>
                    <a:pt x="30276" y="2784"/>
                  </a:lnTo>
                  <a:lnTo>
                    <a:pt x="30344" y="3259"/>
                  </a:lnTo>
                  <a:lnTo>
                    <a:pt x="30344" y="58311"/>
                  </a:lnTo>
                  <a:lnTo>
                    <a:pt x="30276" y="58718"/>
                  </a:lnTo>
                  <a:lnTo>
                    <a:pt x="30208" y="59125"/>
                  </a:lnTo>
                  <a:lnTo>
                    <a:pt x="30072" y="59465"/>
                  </a:lnTo>
                  <a:lnTo>
                    <a:pt x="29868" y="59736"/>
                  </a:lnTo>
                  <a:lnTo>
                    <a:pt x="29597" y="60008"/>
                  </a:lnTo>
                  <a:lnTo>
                    <a:pt x="29257" y="60144"/>
                  </a:lnTo>
                  <a:lnTo>
                    <a:pt x="28850" y="60347"/>
                  </a:lnTo>
                  <a:lnTo>
                    <a:pt x="28375" y="60415"/>
                  </a:lnTo>
                  <a:lnTo>
                    <a:pt x="26746" y="60687"/>
                  </a:lnTo>
                  <a:lnTo>
                    <a:pt x="23895" y="60958"/>
                  </a:lnTo>
                  <a:lnTo>
                    <a:pt x="22130" y="61094"/>
                  </a:lnTo>
                  <a:lnTo>
                    <a:pt x="20093" y="61230"/>
                  </a:lnTo>
                  <a:lnTo>
                    <a:pt x="17853" y="61298"/>
                  </a:lnTo>
                  <a:lnTo>
                    <a:pt x="12966" y="61298"/>
                  </a:lnTo>
                  <a:lnTo>
                    <a:pt x="10726" y="61230"/>
                  </a:lnTo>
                  <a:lnTo>
                    <a:pt x="8689" y="61094"/>
                  </a:lnTo>
                  <a:lnTo>
                    <a:pt x="6924" y="60958"/>
                  </a:lnTo>
                  <a:lnTo>
                    <a:pt x="4073" y="60687"/>
                  </a:lnTo>
                  <a:lnTo>
                    <a:pt x="2444" y="60415"/>
                  </a:lnTo>
                  <a:lnTo>
                    <a:pt x="1969" y="60347"/>
                  </a:lnTo>
                  <a:lnTo>
                    <a:pt x="1562" y="60144"/>
                  </a:lnTo>
                  <a:lnTo>
                    <a:pt x="1290" y="60008"/>
                  </a:lnTo>
                  <a:lnTo>
                    <a:pt x="951" y="59736"/>
                  </a:lnTo>
                  <a:lnTo>
                    <a:pt x="747" y="59465"/>
                  </a:lnTo>
                  <a:lnTo>
                    <a:pt x="612" y="59125"/>
                  </a:lnTo>
                  <a:lnTo>
                    <a:pt x="544" y="58718"/>
                  </a:lnTo>
                  <a:lnTo>
                    <a:pt x="544" y="58718"/>
                  </a:lnTo>
                  <a:lnTo>
                    <a:pt x="679" y="59125"/>
                  </a:lnTo>
                  <a:lnTo>
                    <a:pt x="815" y="59397"/>
                  </a:lnTo>
                  <a:lnTo>
                    <a:pt x="1019" y="59669"/>
                  </a:lnTo>
                  <a:lnTo>
                    <a:pt x="1290" y="59940"/>
                  </a:lnTo>
                  <a:lnTo>
                    <a:pt x="1630" y="60144"/>
                  </a:lnTo>
                  <a:lnTo>
                    <a:pt x="2037" y="60279"/>
                  </a:lnTo>
                  <a:lnTo>
                    <a:pt x="2444" y="60415"/>
                  </a:lnTo>
                  <a:lnTo>
                    <a:pt x="4073" y="60619"/>
                  </a:lnTo>
                  <a:lnTo>
                    <a:pt x="6924" y="60890"/>
                  </a:lnTo>
                  <a:lnTo>
                    <a:pt x="8689" y="61026"/>
                  </a:lnTo>
                  <a:lnTo>
                    <a:pt x="10726" y="61162"/>
                  </a:lnTo>
                  <a:lnTo>
                    <a:pt x="12966" y="61230"/>
                  </a:lnTo>
                  <a:lnTo>
                    <a:pt x="17853" y="61230"/>
                  </a:lnTo>
                  <a:lnTo>
                    <a:pt x="20093" y="61162"/>
                  </a:lnTo>
                  <a:lnTo>
                    <a:pt x="22130" y="61026"/>
                  </a:lnTo>
                  <a:lnTo>
                    <a:pt x="23895" y="60890"/>
                  </a:lnTo>
                  <a:lnTo>
                    <a:pt x="26746" y="60619"/>
                  </a:lnTo>
                  <a:lnTo>
                    <a:pt x="28375" y="60415"/>
                  </a:lnTo>
                  <a:lnTo>
                    <a:pt x="28850" y="60279"/>
                  </a:lnTo>
                  <a:lnTo>
                    <a:pt x="29190" y="60144"/>
                  </a:lnTo>
                  <a:lnTo>
                    <a:pt x="29529" y="59940"/>
                  </a:lnTo>
                  <a:lnTo>
                    <a:pt x="29800" y="59669"/>
                  </a:lnTo>
                  <a:lnTo>
                    <a:pt x="30004" y="59397"/>
                  </a:lnTo>
                  <a:lnTo>
                    <a:pt x="30140" y="59125"/>
                  </a:lnTo>
                  <a:lnTo>
                    <a:pt x="30276" y="58718"/>
                  </a:lnTo>
                  <a:lnTo>
                    <a:pt x="30276" y="58311"/>
                  </a:lnTo>
                  <a:lnTo>
                    <a:pt x="30276" y="3259"/>
                  </a:lnTo>
                  <a:lnTo>
                    <a:pt x="30276" y="2852"/>
                  </a:lnTo>
                  <a:lnTo>
                    <a:pt x="30140" y="2444"/>
                  </a:lnTo>
                  <a:lnTo>
                    <a:pt x="30004" y="2173"/>
                  </a:lnTo>
                  <a:lnTo>
                    <a:pt x="29800" y="1901"/>
                  </a:lnTo>
                  <a:lnTo>
                    <a:pt x="29529" y="1698"/>
                  </a:lnTo>
                  <a:lnTo>
                    <a:pt x="29190" y="1494"/>
                  </a:lnTo>
                  <a:lnTo>
                    <a:pt x="28850" y="1358"/>
                  </a:lnTo>
                  <a:lnTo>
                    <a:pt x="28375" y="1223"/>
                  </a:lnTo>
                  <a:lnTo>
                    <a:pt x="27560" y="1087"/>
                  </a:lnTo>
                  <a:close/>
                  <a:moveTo>
                    <a:pt x="15410" y="1"/>
                  </a:moveTo>
                  <a:lnTo>
                    <a:pt x="11608" y="69"/>
                  </a:lnTo>
                  <a:lnTo>
                    <a:pt x="7739" y="204"/>
                  </a:lnTo>
                  <a:lnTo>
                    <a:pt x="4413" y="408"/>
                  </a:lnTo>
                  <a:lnTo>
                    <a:pt x="3191" y="544"/>
                  </a:lnTo>
                  <a:lnTo>
                    <a:pt x="2309" y="680"/>
                  </a:lnTo>
                  <a:lnTo>
                    <a:pt x="1765" y="815"/>
                  </a:lnTo>
                  <a:lnTo>
                    <a:pt x="1290" y="1019"/>
                  </a:lnTo>
                  <a:lnTo>
                    <a:pt x="883" y="1223"/>
                  </a:lnTo>
                  <a:lnTo>
                    <a:pt x="544" y="1494"/>
                  </a:lnTo>
                  <a:lnTo>
                    <a:pt x="340" y="1901"/>
                  </a:lnTo>
                  <a:lnTo>
                    <a:pt x="136" y="2241"/>
                  </a:lnTo>
                  <a:lnTo>
                    <a:pt x="1" y="2716"/>
                  </a:lnTo>
                  <a:lnTo>
                    <a:pt x="1" y="3259"/>
                  </a:lnTo>
                  <a:lnTo>
                    <a:pt x="1" y="58311"/>
                  </a:lnTo>
                  <a:lnTo>
                    <a:pt x="1" y="58854"/>
                  </a:lnTo>
                  <a:lnTo>
                    <a:pt x="136" y="59261"/>
                  </a:lnTo>
                  <a:lnTo>
                    <a:pt x="340" y="59736"/>
                  </a:lnTo>
                  <a:lnTo>
                    <a:pt x="612" y="60076"/>
                  </a:lnTo>
                  <a:lnTo>
                    <a:pt x="951" y="60347"/>
                  </a:lnTo>
                  <a:lnTo>
                    <a:pt x="1358" y="60619"/>
                  </a:lnTo>
                  <a:lnTo>
                    <a:pt x="1833" y="60823"/>
                  </a:lnTo>
                  <a:lnTo>
                    <a:pt x="2309" y="60958"/>
                  </a:lnTo>
                  <a:lnTo>
                    <a:pt x="4006" y="61162"/>
                  </a:lnTo>
                  <a:lnTo>
                    <a:pt x="6857" y="61501"/>
                  </a:lnTo>
                  <a:lnTo>
                    <a:pt x="8689" y="61637"/>
                  </a:lnTo>
                  <a:lnTo>
                    <a:pt x="10726" y="61705"/>
                  </a:lnTo>
                  <a:lnTo>
                    <a:pt x="12966" y="61773"/>
                  </a:lnTo>
                  <a:lnTo>
                    <a:pt x="15410" y="61841"/>
                  </a:lnTo>
                  <a:lnTo>
                    <a:pt x="17853" y="61773"/>
                  </a:lnTo>
                  <a:lnTo>
                    <a:pt x="20093" y="61705"/>
                  </a:lnTo>
                  <a:lnTo>
                    <a:pt x="22130" y="61637"/>
                  </a:lnTo>
                  <a:lnTo>
                    <a:pt x="23963" y="61501"/>
                  </a:lnTo>
                  <a:lnTo>
                    <a:pt x="26814" y="61162"/>
                  </a:lnTo>
                  <a:lnTo>
                    <a:pt x="28511" y="60958"/>
                  </a:lnTo>
                  <a:lnTo>
                    <a:pt x="28986" y="60823"/>
                  </a:lnTo>
                  <a:lnTo>
                    <a:pt x="29461" y="60619"/>
                  </a:lnTo>
                  <a:lnTo>
                    <a:pt x="29868" y="60347"/>
                  </a:lnTo>
                  <a:lnTo>
                    <a:pt x="30208" y="60076"/>
                  </a:lnTo>
                  <a:lnTo>
                    <a:pt x="30479" y="59736"/>
                  </a:lnTo>
                  <a:lnTo>
                    <a:pt x="30683" y="59261"/>
                  </a:lnTo>
                  <a:lnTo>
                    <a:pt x="30819" y="58854"/>
                  </a:lnTo>
                  <a:lnTo>
                    <a:pt x="30819" y="58311"/>
                  </a:lnTo>
                  <a:lnTo>
                    <a:pt x="30819" y="3259"/>
                  </a:lnTo>
                  <a:lnTo>
                    <a:pt x="30819" y="2716"/>
                  </a:lnTo>
                  <a:lnTo>
                    <a:pt x="30683" y="2241"/>
                  </a:lnTo>
                  <a:lnTo>
                    <a:pt x="30547" y="1901"/>
                  </a:lnTo>
                  <a:lnTo>
                    <a:pt x="30276" y="1494"/>
                  </a:lnTo>
                  <a:lnTo>
                    <a:pt x="29936" y="1223"/>
                  </a:lnTo>
                  <a:lnTo>
                    <a:pt x="29529" y="1019"/>
                  </a:lnTo>
                  <a:lnTo>
                    <a:pt x="29054" y="815"/>
                  </a:lnTo>
                  <a:lnTo>
                    <a:pt x="28511" y="680"/>
                  </a:lnTo>
                  <a:lnTo>
                    <a:pt x="27628" y="544"/>
                  </a:lnTo>
                  <a:lnTo>
                    <a:pt x="26406" y="408"/>
                  </a:lnTo>
                  <a:lnTo>
                    <a:pt x="23080" y="204"/>
                  </a:lnTo>
                  <a:lnTo>
                    <a:pt x="19211" y="69"/>
                  </a:lnTo>
                  <a:lnTo>
                    <a:pt x="15410" y="1"/>
                  </a:lnTo>
                  <a:close/>
                </a:path>
              </a:pathLst>
            </a:custGeom>
            <a:solidFill>
              <a:srgbClr val="000000">
                <a:alpha val="54619"/>
              </a:srgbClr>
            </a:solid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711" name="Shape 711"/>
            <p:cNvSpPr/>
            <p:nvPr/>
          </p:nvSpPr>
          <p:spPr>
            <a:xfrm>
              <a:off x="3488875" y="839000"/>
              <a:ext cx="1888500" cy="3356100"/>
            </a:xfrm>
            <a:prstGeom prst="rect">
              <a:avLst/>
            </a:prstGeom>
            <a:solidFill>
              <a:srgbClr val="000000">
                <a:alpha val="54619"/>
              </a:srgbClr>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1000">
                <a:solidFill>
                  <a:srgbClr val="FFFFFF"/>
                </a:solidFill>
                <a:latin typeface="Varela"/>
                <a:ea typeface="Varela"/>
                <a:cs typeface="Varela"/>
                <a:sym typeface="Varela"/>
              </a:endParaRPr>
            </a:p>
          </p:txBody>
        </p:sp>
      </p:grpSp>
      <p:grpSp>
        <p:nvGrpSpPr>
          <p:cNvPr id="712" name="Shape 712"/>
          <p:cNvGrpSpPr/>
          <p:nvPr/>
        </p:nvGrpSpPr>
        <p:grpSpPr>
          <a:xfrm>
            <a:off x="18256212" y="928686"/>
            <a:ext cx="5068083" cy="10665411"/>
            <a:chOff x="6952171" y="556136"/>
            <a:chExt cx="1863608" cy="3921828"/>
          </a:xfrm>
        </p:grpSpPr>
        <p:sp>
          <p:nvSpPr>
            <p:cNvPr id="713" name="Shape 713"/>
            <p:cNvSpPr/>
            <p:nvPr/>
          </p:nvSpPr>
          <p:spPr>
            <a:xfrm>
              <a:off x="6952171" y="556136"/>
              <a:ext cx="1863608" cy="3921828"/>
            </a:xfrm>
            <a:custGeom>
              <a:avLst/>
              <a:gdLst/>
              <a:ahLst/>
              <a:cxnLst/>
              <a:rect l="0" t="0" r="0" b="0"/>
              <a:pathLst>
                <a:path w="25999" h="54713" extrusionOk="0">
                  <a:moveTo>
                    <a:pt x="12966" y="2173"/>
                  </a:moveTo>
                  <a:lnTo>
                    <a:pt x="13169" y="2240"/>
                  </a:lnTo>
                  <a:lnTo>
                    <a:pt x="13373" y="2308"/>
                  </a:lnTo>
                  <a:lnTo>
                    <a:pt x="13441" y="2512"/>
                  </a:lnTo>
                  <a:lnTo>
                    <a:pt x="13509" y="2716"/>
                  </a:lnTo>
                  <a:lnTo>
                    <a:pt x="13441" y="2919"/>
                  </a:lnTo>
                  <a:lnTo>
                    <a:pt x="13373" y="3123"/>
                  </a:lnTo>
                  <a:lnTo>
                    <a:pt x="13169" y="3191"/>
                  </a:lnTo>
                  <a:lnTo>
                    <a:pt x="12966" y="3259"/>
                  </a:lnTo>
                  <a:lnTo>
                    <a:pt x="12762" y="3191"/>
                  </a:lnTo>
                  <a:lnTo>
                    <a:pt x="12626" y="3123"/>
                  </a:lnTo>
                  <a:lnTo>
                    <a:pt x="12491" y="2919"/>
                  </a:lnTo>
                  <a:lnTo>
                    <a:pt x="12423" y="2716"/>
                  </a:lnTo>
                  <a:lnTo>
                    <a:pt x="12491" y="2512"/>
                  </a:lnTo>
                  <a:lnTo>
                    <a:pt x="12626" y="2308"/>
                  </a:lnTo>
                  <a:lnTo>
                    <a:pt x="12762" y="2240"/>
                  </a:lnTo>
                  <a:lnTo>
                    <a:pt x="12966" y="2173"/>
                  </a:lnTo>
                  <a:close/>
                  <a:moveTo>
                    <a:pt x="14934" y="4480"/>
                  </a:moveTo>
                  <a:lnTo>
                    <a:pt x="15002" y="4548"/>
                  </a:lnTo>
                  <a:lnTo>
                    <a:pt x="15070" y="4684"/>
                  </a:lnTo>
                  <a:lnTo>
                    <a:pt x="15138" y="4752"/>
                  </a:lnTo>
                  <a:lnTo>
                    <a:pt x="15070" y="4888"/>
                  </a:lnTo>
                  <a:lnTo>
                    <a:pt x="15002" y="5024"/>
                  </a:lnTo>
                  <a:lnTo>
                    <a:pt x="14934" y="5024"/>
                  </a:lnTo>
                  <a:lnTo>
                    <a:pt x="14799" y="5091"/>
                  </a:lnTo>
                  <a:lnTo>
                    <a:pt x="11065" y="5091"/>
                  </a:lnTo>
                  <a:lnTo>
                    <a:pt x="10929" y="5024"/>
                  </a:lnTo>
                  <a:lnTo>
                    <a:pt x="10861" y="5024"/>
                  </a:lnTo>
                  <a:lnTo>
                    <a:pt x="10794" y="4888"/>
                  </a:lnTo>
                  <a:lnTo>
                    <a:pt x="10726" y="4752"/>
                  </a:lnTo>
                  <a:lnTo>
                    <a:pt x="10794" y="4684"/>
                  </a:lnTo>
                  <a:lnTo>
                    <a:pt x="10861" y="4548"/>
                  </a:lnTo>
                  <a:lnTo>
                    <a:pt x="10929" y="4480"/>
                  </a:lnTo>
                  <a:close/>
                  <a:moveTo>
                    <a:pt x="23963" y="7807"/>
                  </a:moveTo>
                  <a:lnTo>
                    <a:pt x="23963" y="7875"/>
                  </a:lnTo>
                  <a:lnTo>
                    <a:pt x="23963" y="46771"/>
                  </a:lnTo>
                  <a:lnTo>
                    <a:pt x="23963" y="46838"/>
                  </a:lnTo>
                  <a:lnTo>
                    <a:pt x="1969" y="46838"/>
                  </a:lnTo>
                  <a:lnTo>
                    <a:pt x="1969" y="46771"/>
                  </a:lnTo>
                  <a:lnTo>
                    <a:pt x="1969" y="7875"/>
                  </a:lnTo>
                  <a:lnTo>
                    <a:pt x="1969" y="7807"/>
                  </a:lnTo>
                  <a:close/>
                  <a:moveTo>
                    <a:pt x="12558" y="48536"/>
                  </a:moveTo>
                  <a:lnTo>
                    <a:pt x="12151" y="48671"/>
                  </a:lnTo>
                  <a:lnTo>
                    <a:pt x="11812" y="48875"/>
                  </a:lnTo>
                  <a:lnTo>
                    <a:pt x="11472" y="49146"/>
                  </a:lnTo>
                  <a:lnTo>
                    <a:pt x="11269" y="49418"/>
                  </a:lnTo>
                  <a:lnTo>
                    <a:pt x="11065" y="49825"/>
                  </a:lnTo>
                  <a:lnTo>
                    <a:pt x="10929" y="50165"/>
                  </a:lnTo>
                  <a:lnTo>
                    <a:pt x="10861" y="50640"/>
                  </a:lnTo>
                  <a:lnTo>
                    <a:pt x="10929" y="51047"/>
                  </a:lnTo>
                  <a:lnTo>
                    <a:pt x="11065" y="51454"/>
                  </a:lnTo>
                  <a:lnTo>
                    <a:pt x="11269" y="51794"/>
                  </a:lnTo>
                  <a:lnTo>
                    <a:pt x="11472" y="52065"/>
                  </a:lnTo>
                  <a:lnTo>
                    <a:pt x="11812" y="52337"/>
                  </a:lnTo>
                  <a:lnTo>
                    <a:pt x="12151" y="52541"/>
                  </a:lnTo>
                  <a:lnTo>
                    <a:pt x="12558" y="52676"/>
                  </a:lnTo>
                  <a:lnTo>
                    <a:pt x="12966" y="52744"/>
                  </a:lnTo>
                  <a:lnTo>
                    <a:pt x="13373" y="52676"/>
                  </a:lnTo>
                  <a:lnTo>
                    <a:pt x="13780" y="52541"/>
                  </a:lnTo>
                  <a:lnTo>
                    <a:pt x="14120" y="52337"/>
                  </a:lnTo>
                  <a:lnTo>
                    <a:pt x="14459" y="52065"/>
                  </a:lnTo>
                  <a:lnTo>
                    <a:pt x="14731" y="51794"/>
                  </a:lnTo>
                  <a:lnTo>
                    <a:pt x="14934" y="51454"/>
                  </a:lnTo>
                  <a:lnTo>
                    <a:pt x="15002" y="51047"/>
                  </a:lnTo>
                  <a:lnTo>
                    <a:pt x="15070" y="50640"/>
                  </a:lnTo>
                  <a:lnTo>
                    <a:pt x="15002" y="50165"/>
                  </a:lnTo>
                  <a:lnTo>
                    <a:pt x="14934" y="49825"/>
                  </a:lnTo>
                  <a:lnTo>
                    <a:pt x="14731" y="49418"/>
                  </a:lnTo>
                  <a:lnTo>
                    <a:pt x="14459" y="49146"/>
                  </a:lnTo>
                  <a:lnTo>
                    <a:pt x="14120" y="48875"/>
                  </a:lnTo>
                  <a:lnTo>
                    <a:pt x="13780" y="48671"/>
                  </a:lnTo>
                  <a:lnTo>
                    <a:pt x="13373" y="48536"/>
                  </a:lnTo>
                  <a:close/>
                  <a:moveTo>
                    <a:pt x="12966" y="48332"/>
                  </a:moveTo>
                  <a:lnTo>
                    <a:pt x="13441" y="48400"/>
                  </a:lnTo>
                  <a:lnTo>
                    <a:pt x="13848" y="48536"/>
                  </a:lnTo>
                  <a:lnTo>
                    <a:pt x="14256" y="48739"/>
                  </a:lnTo>
                  <a:lnTo>
                    <a:pt x="14595" y="49011"/>
                  </a:lnTo>
                  <a:lnTo>
                    <a:pt x="14866" y="49350"/>
                  </a:lnTo>
                  <a:lnTo>
                    <a:pt x="15070" y="49757"/>
                  </a:lnTo>
                  <a:lnTo>
                    <a:pt x="15206" y="50165"/>
                  </a:lnTo>
                  <a:lnTo>
                    <a:pt x="15274" y="50640"/>
                  </a:lnTo>
                  <a:lnTo>
                    <a:pt x="15206" y="51047"/>
                  </a:lnTo>
                  <a:lnTo>
                    <a:pt x="15070" y="51522"/>
                  </a:lnTo>
                  <a:lnTo>
                    <a:pt x="14866" y="51862"/>
                  </a:lnTo>
                  <a:lnTo>
                    <a:pt x="14595" y="52201"/>
                  </a:lnTo>
                  <a:lnTo>
                    <a:pt x="14256" y="52473"/>
                  </a:lnTo>
                  <a:lnTo>
                    <a:pt x="13848" y="52676"/>
                  </a:lnTo>
                  <a:lnTo>
                    <a:pt x="13441" y="52812"/>
                  </a:lnTo>
                  <a:lnTo>
                    <a:pt x="12966" y="52880"/>
                  </a:lnTo>
                  <a:lnTo>
                    <a:pt x="12558" y="52812"/>
                  </a:lnTo>
                  <a:lnTo>
                    <a:pt x="12083" y="52676"/>
                  </a:lnTo>
                  <a:lnTo>
                    <a:pt x="11744" y="52473"/>
                  </a:lnTo>
                  <a:lnTo>
                    <a:pt x="11404" y="52201"/>
                  </a:lnTo>
                  <a:lnTo>
                    <a:pt x="11133" y="51862"/>
                  </a:lnTo>
                  <a:lnTo>
                    <a:pt x="10929" y="51522"/>
                  </a:lnTo>
                  <a:lnTo>
                    <a:pt x="10794" y="51047"/>
                  </a:lnTo>
                  <a:lnTo>
                    <a:pt x="10726" y="50640"/>
                  </a:lnTo>
                  <a:lnTo>
                    <a:pt x="10794" y="50165"/>
                  </a:lnTo>
                  <a:lnTo>
                    <a:pt x="10929" y="49757"/>
                  </a:lnTo>
                  <a:lnTo>
                    <a:pt x="11133" y="49350"/>
                  </a:lnTo>
                  <a:lnTo>
                    <a:pt x="11404" y="49011"/>
                  </a:lnTo>
                  <a:lnTo>
                    <a:pt x="11744" y="48739"/>
                  </a:lnTo>
                  <a:lnTo>
                    <a:pt x="12083" y="48536"/>
                  </a:lnTo>
                  <a:lnTo>
                    <a:pt x="12558" y="48400"/>
                  </a:lnTo>
                  <a:lnTo>
                    <a:pt x="12966" y="48332"/>
                  </a:lnTo>
                  <a:close/>
                  <a:moveTo>
                    <a:pt x="3938" y="679"/>
                  </a:moveTo>
                  <a:lnTo>
                    <a:pt x="3259" y="747"/>
                  </a:lnTo>
                  <a:lnTo>
                    <a:pt x="2648" y="951"/>
                  </a:lnTo>
                  <a:lnTo>
                    <a:pt x="2105" y="1222"/>
                  </a:lnTo>
                  <a:lnTo>
                    <a:pt x="1630" y="1629"/>
                  </a:lnTo>
                  <a:lnTo>
                    <a:pt x="1290" y="2105"/>
                  </a:lnTo>
                  <a:lnTo>
                    <a:pt x="951" y="2648"/>
                  </a:lnTo>
                  <a:lnTo>
                    <a:pt x="747" y="3259"/>
                  </a:lnTo>
                  <a:lnTo>
                    <a:pt x="747" y="3870"/>
                  </a:lnTo>
                  <a:lnTo>
                    <a:pt x="747" y="50776"/>
                  </a:lnTo>
                  <a:lnTo>
                    <a:pt x="747" y="51387"/>
                  </a:lnTo>
                  <a:lnTo>
                    <a:pt x="951" y="51997"/>
                  </a:lnTo>
                  <a:lnTo>
                    <a:pt x="1290" y="52541"/>
                  </a:lnTo>
                  <a:lnTo>
                    <a:pt x="1630" y="53016"/>
                  </a:lnTo>
                  <a:lnTo>
                    <a:pt x="2105" y="53423"/>
                  </a:lnTo>
                  <a:lnTo>
                    <a:pt x="2648" y="53695"/>
                  </a:lnTo>
                  <a:lnTo>
                    <a:pt x="3259" y="53898"/>
                  </a:lnTo>
                  <a:lnTo>
                    <a:pt x="3938" y="53966"/>
                  </a:lnTo>
                  <a:lnTo>
                    <a:pt x="22062" y="53966"/>
                  </a:lnTo>
                  <a:lnTo>
                    <a:pt x="22741" y="53898"/>
                  </a:lnTo>
                  <a:lnTo>
                    <a:pt x="23352" y="53695"/>
                  </a:lnTo>
                  <a:lnTo>
                    <a:pt x="23895" y="53423"/>
                  </a:lnTo>
                  <a:lnTo>
                    <a:pt x="24370" y="53016"/>
                  </a:lnTo>
                  <a:lnTo>
                    <a:pt x="24709" y="52541"/>
                  </a:lnTo>
                  <a:lnTo>
                    <a:pt x="25049" y="51997"/>
                  </a:lnTo>
                  <a:lnTo>
                    <a:pt x="25252" y="51387"/>
                  </a:lnTo>
                  <a:lnTo>
                    <a:pt x="25320" y="50776"/>
                  </a:lnTo>
                  <a:lnTo>
                    <a:pt x="25320" y="3870"/>
                  </a:lnTo>
                  <a:lnTo>
                    <a:pt x="25252" y="3259"/>
                  </a:lnTo>
                  <a:lnTo>
                    <a:pt x="25049" y="2648"/>
                  </a:lnTo>
                  <a:lnTo>
                    <a:pt x="24709" y="2105"/>
                  </a:lnTo>
                  <a:lnTo>
                    <a:pt x="24370" y="1629"/>
                  </a:lnTo>
                  <a:lnTo>
                    <a:pt x="23895" y="1222"/>
                  </a:lnTo>
                  <a:lnTo>
                    <a:pt x="23352" y="951"/>
                  </a:lnTo>
                  <a:lnTo>
                    <a:pt x="22741" y="747"/>
                  </a:lnTo>
                  <a:lnTo>
                    <a:pt x="22062" y="679"/>
                  </a:lnTo>
                  <a:close/>
                  <a:moveTo>
                    <a:pt x="22062" y="543"/>
                  </a:moveTo>
                  <a:lnTo>
                    <a:pt x="22741" y="611"/>
                  </a:lnTo>
                  <a:lnTo>
                    <a:pt x="23419" y="815"/>
                  </a:lnTo>
                  <a:lnTo>
                    <a:pt x="23963" y="1086"/>
                  </a:lnTo>
                  <a:lnTo>
                    <a:pt x="24438" y="1494"/>
                  </a:lnTo>
                  <a:lnTo>
                    <a:pt x="24845" y="2037"/>
                  </a:lnTo>
                  <a:lnTo>
                    <a:pt x="25184" y="2580"/>
                  </a:lnTo>
                  <a:lnTo>
                    <a:pt x="25388" y="3191"/>
                  </a:lnTo>
                  <a:lnTo>
                    <a:pt x="25456" y="3870"/>
                  </a:lnTo>
                  <a:lnTo>
                    <a:pt x="25456" y="50776"/>
                  </a:lnTo>
                  <a:lnTo>
                    <a:pt x="25388" y="51454"/>
                  </a:lnTo>
                  <a:lnTo>
                    <a:pt x="25184" y="52065"/>
                  </a:lnTo>
                  <a:lnTo>
                    <a:pt x="24845" y="52676"/>
                  </a:lnTo>
                  <a:lnTo>
                    <a:pt x="24438" y="53151"/>
                  </a:lnTo>
                  <a:lnTo>
                    <a:pt x="23963" y="53559"/>
                  </a:lnTo>
                  <a:lnTo>
                    <a:pt x="23419" y="53898"/>
                  </a:lnTo>
                  <a:lnTo>
                    <a:pt x="22741" y="54102"/>
                  </a:lnTo>
                  <a:lnTo>
                    <a:pt x="22062" y="54170"/>
                  </a:lnTo>
                  <a:lnTo>
                    <a:pt x="3938" y="54170"/>
                  </a:lnTo>
                  <a:lnTo>
                    <a:pt x="3259" y="54102"/>
                  </a:lnTo>
                  <a:lnTo>
                    <a:pt x="2580" y="53898"/>
                  </a:lnTo>
                  <a:lnTo>
                    <a:pt x="2037" y="53559"/>
                  </a:lnTo>
                  <a:lnTo>
                    <a:pt x="1562" y="53151"/>
                  </a:lnTo>
                  <a:lnTo>
                    <a:pt x="1154" y="52676"/>
                  </a:lnTo>
                  <a:lnTo>
                    <a:pt x="815" y="52065"/>
                  </a:lnTo>
                  <a:lnTo>
                    <a:pt x="611" y="51454"/>
                  </a:lnTo>
                  <a:lnTo>
                    <a:pt x="543" y="50776"/>
                  </a:lnTo>
                  <a:lnTo>
                    <a:pt x="543" y="3870"/>
                  </a:lnTo>
                  <a:lnTo>
                    <a:pt x="611" y="3191"/>
                  </a:lnTo>
                  <a:lnTo>
                    <a:pt x="815" y="2580"/>
                  </a:lnTo>
                  <a:lnTo>
                    <a:pt x="1154" y="2037"/>
                  </a:lnTo>
                  <a:lnTo>
                    <a:pt x="1562" y="1494"/>
                  </a:lnTo>
                  <a:lnTo>
                    <a:pt x="2037" y="1086"/>
                  </a:lnTo>
                  <a:lnTo>
                    <a:pt x="2580" y="815"/>
                  </a:lnTo>
                  <a:lnTo>
                    <a:pt x="3259" y="611"/>
                  </a:lnTo>
                  <a:lnTo>
                    <a:pt x="3938" y="543"/>
                  </a:lnTo>
                  <a:close/>
                  <a:moveTo>
                    <a:pt x="3938" y="0"/>
                  </a:moveTo>
                  <a:lnTo>
                    <a:pt x="3123" y="68"/>
                  </a:lnTo>
                  <a:lnTo>
                    <a:pt x="2444" y="272"/>
                  </a:lnTo>
                  <a:lnTo>
                    <a:pt x="1765" y="611"/>
                  </a:lnTo>
                  <a:lnTo>
                    <a:pt x="1154" y="1154"/>
                  </a:lnTo>
                  <a:lnTo>
                    <a:pt x="679" y="1697"/>
                  </a:lnTo>
                  <a:lnTo>
                    <a:pt x="272" y="2376"/>
                  </a:lnTo>
                  <a:lnTo>
                    <a:pt x="68" y="3123"/>
                  </a:lnTo>
                  <a:lnTo>
                    <a:pt x="0" y="3870"/>
                  </a:lnTo>
                  <a:lnTo>
                    <a:pt x="0" y="50776"/>
                  </a:lnTo>
                  <a:lnTo>
                    <a:pt x="68" y="51522"/>
                  </a:lnTo>
                  <a:lnTo>
                    <a:pt x="272" y="52269"/>
                  </a:lnTo>
                  <a:lnTo>
                    <a:pt x="679" y="52948"/>
                  </a:lnTo>
                  <a:lnTo>
                    <a:pt x="1154" y="53559"/>
                  </a:lnTo>
                  <a:lnTo>
                    <a:pt x="1765" y="54034"/>
                  </a:lnTo>
                  <a:lnTo>
                    <a:pt x="2444" y="54373"/>
                  </a:lnTo>
                  <a:lnTo>
                    <a:pt x="3123" y="54645"/>
                  </a:lnTo>
                  <a:lnTo>
                    <a:pt x="3938" y="54713"/>
                  </a:lnTo>
                  <a:lnTo>
                    <a:pt x="22062" y="54713"/>
                  </a:lnTo>
                  <a:lnTo>
                    <a:pt x="22876" y="54645"/>
                  </a:lnTo>
                  <a:lnTo>
                    <a:pt x="23555" y="54373"/>
                  </a:lnTo>
                  <a:lnTo>
                    <a:pt x="24234" y="54034"/>
                  </a:lnTo>
                  <a:lnTo>
                    <a:pt x="24845" y="53559"/>
                  </a:lnTo>
                  <a:lnTo>
                    <a:pt x="25320" y="52948"/>
                  </a:lnTo>
                  <a:lnTo>
                    <a:pt x="25727" y="52269"/>
                  </a:lnTo>
                  <a:lnTo>
                    <a:pt x="25931" y="51522"/>
                  </a:lnTo>
                  <a:lnTo>
                    <a:pt x="25999" y="50776"/>
                  </a:lnTo>
                  <a:lnTo>
                    <a:pt x="25999" y="3870"/>
                  </a:lnTo>
                  <a:lnTo>
                    <a:pt x="25931" y="3123"/>
                  </a:lnTo>
                  <a:lnTo>
                    <a:pt x="25727" y="2376"/>
                  </a:lnTo>
                  <a:lnTo>
                    <a:pt x="25320" y="1697"/>
                  </a:lnTo>
                  <a:lnTo>
                    <a:pt x="24845" y="1154"/>
                  </a:lnTo>
                  <a:lnTo>
                    <a:pt x="24234" y="611"/>
                  </a:lnTo>
                  <a:lnTo>
                    <a:pt x="23555" y="272"/>
                  </a:lnTo>
                  <a:lnTo>
                    <a:pt x="22876" y="68"/>
                  </a:lnTo>
                  <a:lnTo>
                    <a:pt x="22062" y="0"/>
                  </a:lnTo>
                  <a:close/>
                </a:path>
              </a:pathLst>
            </a:custGeom>
            <a:solidFill>
              <a:srgbClr val="000000">
                <a:alpha val="54619"/>
              </a:srgbClr>
            </a:solid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714" name="Shape 714"/>
            <p:cNvSpPr/>
            <p:nvPr/>
          </p:nvSpPr>
          <p:spPr>
            <a:xfrm>
              <a:off x="7089125" y="1121950"/>
              <a:ext cx="1589700" cy="28119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1000">
                <a:solidFill>
                  <a:srgbClr val="FFFFFF"/>
                </a:solidFill>
                <a:latin typeface="Varela"/>
                <a:ea typeface="Varela"/>
                <a:cs typeface="Varela"/>
                <a:sym typeface="Varela"/>
              </a:endParaRPr>
            </a:p>
          </p:txBody>
        </p:sp>
      </p:grpSp>
      <p:sp>
        <p:nvSpPr>
          <p:cNvPr id="715" name="Shape 715"/>
          <p:cNvSpPr txBox="1"/>
          <p:nvPr/>
        </p:nvSpPr>
        <p:spPr>
          <a:xfrm>
            <a:off x="457200" y="3791026"/>
            <a:ext cx="10475400" cy="7890900"/>
          </a:xfrm>
          <a:prstGeom prst="rect">
            <a:avLst/>
          </a:prstGeom>
          <a:noFill/>
          <a:ln>
            <a:noFill/>
          </a:ln>
        </p:spPr>
        <p:txBody>
          <a:bodyPr spcFirstLastPara="1" wrap="square" lIns="91425" tIns="91425" rIns="91425" bIns="91425" anchor="t" anchorCtr="0">
            <a:noAutofit/>
          </a:bodyPr>
          <a:lstStyle/>
          <a:p>
            <a:pPr marL="0" lvl="0" indent="0" rtl="0">
              <a:lnSpc>
                <a:spcPct val="115000"/>
              </a:lnSpc>
              <a:spcBef>
                <a:spcPts val="0"/>
              </a:spcBef>
              <a:spcAft>
                <a:spcPts val="1000"/>
              </a:spcAft>
              <a:buNone/>
            </a:pPr>
            <a:r>
              <a:rPr lang="en-US" sz="4800" b="1">
                <a:solidFill>
                  <a:srgbClr val="2C2C2C"/>
                </a:solidFill>
                <a:latin typeface="Oswald"/>
                <a:ea typeface="Oswald"/>
                <a:cs typeface="Oswald"/>
                <a:sym typeface="Oswald"/>
              </a:rPr>
              <a:t>PUSH NOTIFICATIONS: </a:t>
            </a:r>
            <a:br>
              <a:rPr lang="en-US" sz="4800" b="1">
                <a:solidFill>
                  <a:srgbClr val="2C2C2C"/>
                </a:solidFill>
                <a:latin typeface="Oswald"/>
                <a:ea typeface="Oswald"/>
                <a:cs typeface="Oswald"/>
                <a:sym typeface="Oswald"/>
              </a:rPr>
            </a:br>
            <a:r>
              <a:rPr lang="en-US" sz="4800" b="1">
                <a:solidFill>
                  <a:srgbClr val="2C2C2C"/>
                </a:solidFill>
                <a:latin typeface="Oswald"/>
                <a:ea typeface="Oswald"/>
                <a:cs typeface="Oswald"/>
                <a:sym typeface="Oswald"/>
              </a:rPr>
              <a:t>Send messages to remind customers of our events, specials, and promotions.</a:t>
            </a:r>
            <a:br>
              <a:rPr lang="en-US" sz="4800" b="1">
                <a:solidFill>
                  <a:srgbClr val="2C2C2C"/>
                </a:solidFill>
                <a:latin typeface="Oswald"/>
                <a:ea typeface="Oswald"/>
                <a:cs typeface="Oswald"/>
                <a:sym typeface="Oswald"/>
              </a:rPr>
            </a:br>
            <a:r>
              <a:rPr lang="en-US" sz="4800" b="1">
                <a:solidFill>
                  <a:srgbClr val="2C2C2C"/>
                </a:solidFill>
                <a:latin typeface="Oswald"/>
                <a:ea typeface="Oswald"/>
                <a:cs typeface="Oswald"/>
                <a:sym typeface="Oswald"/>
              </a:rPr>
              <a:t/>
            </a:r>
            <a:br>
              <a:rPr lang="en-US" sz="4800" b="1">
                <a:solidFill>
                  <a:srgbClr val="2C2C2C"/>
                </a:solidFill>
                <a:latin typeface="Oswald"/>
                <a:ea typeface="Oswald"/>
                <a:cs typeface="Oswald"/>
                <a:sym typeface="Oswald"/>
              </a:rPr>
            </a:br>
            <a:r>
              <a:rPr lang="en-US" sz="4800" b="1">
                <a:solidFill>
                  <a:srgbClr val="2C2C2C"/>
                </a:solidFill>
                <a:latin typeface="Oswald"/>
                <a:ea typeface="Oswald"/>
                <a:cs typeface="Oswald"/>
                <a:sym typeface="Oswald"/>
              </a:rPr>
              <a:t>REVIEWS: </a:t>
            </a:r>
            <a:br>
              <a:rPr lang="en-US" sz="4800" b="1">
                <a:solidFill>
                  <a:srgbClr val="2C2C2C"/>
                </a:solidFill>
                <a:latin typeface="Oswald"/>
                <a:ea typeface="Oswald"/>
                <a:cs typeface="Oswald"/>
                <a:sym typeface="Oswald"/>
              </a:rPr>
            </a:br>
            <a:r>
              <a:rPr lang="en-US" sz="4800" b="1">
                <a:solidFill>
                  <a:srgbClr val="2C2C2C"/>
                </a:solidFill>
                <a:latin typeface="Oswald"/>
                <a:ea typeface="Oswald"/>
                <a:cs typeface="Oswald"/>
                <a:sym typeface="Oswald"/>
              </a:rPr>
              <a:t>Request reviews from customers at the perfect time - after a meal, reward, or discount.</a:t>
            </a:r>
            <a:br>
              <a:rPr lang="en-US" sz="4800" b="1">
                <a:solidFill>
                  <a:srgbClr val="2C2C2C"/>
                </a:solidFill>
                <a:latin typeface="Oswald"/>
                <a:ea typeface="Oswald"/>
                <a:cs typeface="Oswald"/>
                <a:sym typeface="Oswald"/>
              </a:rPr>
            </a:br>
            <a:endParaRPr sz="4800">
              <a:solidFill>
                <a:srgbClr val="2C2C2C"/>
              </a:solidFill>
              <a:latin typeface="Oswald"/>
              <a:ea typeface="Oswald"/>
              <a:cs typeface="Oswald"/>
              <a:sym typeface="Oswald"/>
            </a:endParaRPr>
          </a:p>
        </p:txBody>
      </p:sp>
      <p:sp>
        <p:nvSpPr>
          <p:cNvPr id="716" name="Shape 716"/>
          <p:cNvSpPr txBox="1"/>
          <p:nvPr/>
        </p:nvSpPr>
        <p:spPr>
          <a:xfrm>
            <a:off x="457200" y="1369328"/>
            <a:ext cx="12073800" cy="1807800"/>
          </a:xfrm>
          <a:prstGeom prst="rect">
            <a:avLst/>
          </a:prstGeom>
          <a:noFill/>
          <a:ln>
            <a:noFill/>
          </a:ln>
        </p:spPr>
        <p:txBody>
          <a:bodyPr spcFirstLastPara="1" wrap="square" lIns="91425" tIns="91425" rIns="91425" bIns="91425" anchor="b" anchorCtr="0">
            <a:noAutofit/>
          </a:bodyPr>
          <a:lstStyle/>
          <a:p>
            <a:pPr marL="0" lvl="0" indent="0" rtl="0">
              <a:spcBef>
                <a:spcPts val="0"/>
              </a:spcBef>
              <a:spcAft>
                <a:spcPts val="0"/>
              </a:spcAft>
              <a:buNone/>
            </a:pPr>
            <a:r>
              <a:rPr lang="en-US" sz="6000" b="1">
                <a:solidFill>
                  <a:schemeClr val="accent1"/>
                </a:solidFill>
                <a:latin typeface="Oswald"/>
                <a:ea typeface="Oswald"/>
                <a:cs typeface="Oswald"/>
                <a:sym typeface="Oswald"/>
              </a:rPr>
              <a:t>INCREASE ENGAGEMENT AND ADVOCACY</a:t>
            </a:r>
            <a:endParaRPr sz="6000" b="1">
              <a:solidFill>
                <a:schemeClr val="accent1"/>
              </a:solidFill>
              <a:latin typeface="Oswald"/>
              <a:ea typeface="Oswald"/>
              <a:cs typeface="Oswald"/>
              <a:sym typeface="Oswald"/>
            </a:endParaRPr>
          </a:p>
        </p:txBody>
      </p:sp>
      <p:pic>
        <p:nvPicPr>
          <p:cNvPr id="717" name="Shape 717" descr="Feedback Request.png"/>
          <p:cNvPicPr preferRelativeResize="0"/>
          <p:nvPr/>
        </p:nvPicPr>
        <p:blipFill>
          <a:blip r:embed="rId3">
            <a:alphaModFix/>
          </a:blip>
          <a:stretch>
            <a:fillRect/>
          </a:stretch>
        </p:blipFill>
        <p:spPr>
          <a:xfrm>
            <a:off x="12326804" y="1571436"/>
            <a:ext cx="5120541" cy="9107758"/>
          </a:xfrm>
          <a:prstGeom prst="rect">
            <a:avLst/>
          </a:prstGeom>
          <a:noFill/>
          <a:ln>
            <a:noFill/>
          </a:ln>
        </p:spPr>
      </p:pic>
      <p:pic>
        <p:nvPicPr>
          <p:cNvPr id="718" name="Shape 718" descr="Push Note Onramp.png"/>
          <p:cNvPicPr preferRelativeResize="0"/>
          <p:nvPr/>
        </p:nvPicPr>
        <p:blipFill>
          <a:blip r:embed="rId4">
            <a:alphaModFix/>
          </a:blip>
          <a:stretch>
            <a:fillRect/>
          </a:stretch>
        </p:blipFill>
        <p:spPr>
          <a:xfrm>
            <a:off x="18644487" y="2412520"/>
            <a:ext cx="4321911" cy="768727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Shape 722"/>
        <p:cNvGrpSpPr/>
        <p:nvPr/>
      </p:nvGrpSpPr>
      <p:grpSpPr>
        <a:xfrm>
          <a:off x="0" y="0"/>
          <a:ext cx="0" cy="0"/>
          <a:chOff x="0" y="0"/>
          <a:chExt cx="0" cy="0"/>
        </a:xfrm>
      </p:grpSpPr>
      <p:sp>
        <p:nvSpPr>
          <p:cNvPr id="723" name="Shape 723"/>
          <p:cNvSpPr txBox="1"/>
          <p:nvPr/>
        </p:nvSpPr>
        <p:spPr>
          <a:xfrm>
            <a:off x="934075" y="826700"/>
            <a:ext cx="22036800" cy="1323300"/>
          </a:xfrm>
          <a:prstGeom prst="rect">
            <a:avLst/>
          </a:prstGeom>
          <a:noFill/>
          <a:ln>
            <a:noFill/>
          </a:ln>
        </p:spPr>
        <p:txBody>
          <a:bodyPr spcFirstLastPara="1" wrap="square" lIns="91425" tIns="45700" rIns="91425" bIns="45700" anchor="t" anchorCtr="0">
            <a:noAutofit/>
          </a:bodyPr>
          <a:lstStyle/>
          <a:p>
            <a:pPr marL="0" marR="0" lvl="0" indent="0" rtl="0">
              <a:spcBef>
                <a:spcPts val="0"/>
              </a:spcBef>
              <a:spcAft>
                <a:spcPts val="0"/>
              </a:spcAft>
              <a:buNone/>
            </a:pPr>
            <a:r>
              <a:rPr lang="en-US" sz="8000">
                <a:solidFill>
                  <a:srgbClr val="104388"/>
                </a:solidFill>
                <a:latin typeface="Oswald Light"/>
                <a:ea typeface="Oswald Light"/>
                <a:cs typeface="Oswald Light"/>
                <a:sym typeface="Oswald Light"/>
              </a:rPr>
              <a:t>IT WILL INCREASE POSITIVE REVIEWS</a:t>
            </a:r>
            <a:endParaRPr sz="8000">
              <a:solidFill>
                <a:srgbClr val="104388"/>
              </a:solidFill>
              <a:latin typeface="Oswald"/>
              <a:ea typeface="Oswald"/>
              <a:cs typeface="Oswald"/>
              <a:sym typeface="Oswald"/>
            </a:endParaRPr>
          </a:p>
        </p:txBody>
      </p:sp>
      <p:grpSp>
        <p:nvGrpSpPr>
          <p:cNvPr id="724" name="Shape 724"/>
          <p:cNvGrpSpPr/>
          <p:nvPr/>
        </p:nvGrpSpPr>
        <p:grpSpPr>
          <a:xfrm>
            <a:off x="2804855" y="2944767"/>
            <a:ext cx="18767921" cy="10803770"/>
            <a:chOff x="5898415" y="1976415"/>
            <a:chExt cx="5654521" cy="3255030"/>
          </a:xfrm>
        </p:grpSpPr>
        <p:sp>
          <p:nvSpPr>
            <p:cNvPr id="725" name="Shape 725"/>
            <p:cNvSpPr/>
            <p:nvPr/>
          </p:nvSpPr>
          <p:spPr>
            <a:xfrm>
              <a:off x="5898415" y="5105745"/>
              <a:ext cx="2848200" cy="125700"/>
            </a:xfrm>
            <a:custGeom>
              <a:avLst/>
              <a:gdLst/>
              <a:ahLst/>
              <a:cxnLst/>
              <a:rect l="0" t="0" r="0" b="0"/>
              <a:pathLst>
                <a:path w="120000" h="120000" extrusionOk="0">
                  <a:moveTo>
                    <a:pt x="0" y="49230"/>
                  </a:moveTo>
                  <a:cubicBezTo>
                    <a:pt x="0" y="70769"/>
                    <a:pt x="4067" y="120000"/>
                    <a:pt x="10576" y="120000"/>
                  </a:cubicBezTo>
                  <a:cubicBezTo>
                    <a:pt x="17084" y="120000"/>
                    <a:pt x="120000" y="120000"/>
                    <a:pt x="120000" y="120000"/>
                  </a:cubicBezTo>
                  <a:cubicBezTo>
                    <a:pt x="120000" y="0"/>
                    <a:pt x="120000" y="0"/>
                    <a:pt x="120000" y="0"/>
                  </a:cubicBezTo>
                  <a:cubicBezTo>
                    <a:pt x="0" y="0"/>
                    <a:pt x="0" y="0"/>
                    <a:pt x="0" y="0"/>
                  </a:cubicBezTo>
                  <a:lnTo>
                    <a:pt x="0" y="49230"/>
                  </a:lnTo>
                  <a:close/>
                </a:path>
              </a:pathLst>
            </a:custGeom>
            <a:solidFill>
              <a:srgbClr val="B3B4B5"/>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3600">
                <a:solidFill>
                  <a:schemeClr val="dk1"/>
                </a:solidFill>
                <a:latin typeface="Nunito"/>
                <a:ea typeface="Nunito"/>
                <a:cs typeface="Nunito"/>
                <a:sym typeface="Nunito"/>
              </a:endParaRPr>
            </a:p>
          </p:txBody>
        </p:sp>
        <p:sp>
          <p:nvSpPr>
            <p:cNvPr id="726" name="Shape 726"/>
            <p:cNvSpPr/>
            <p:nvPr/>
          </p:nvSpPr>
          <p:spPr>
            <a:xfrm>
              <a:off x="8704736" y="5105745"/>
              <a:ext cx="2848200" cy="125700"/>
            </a:xfrm>
            <a:custGeom>
              <a:avLst/>
              <a:gdLst/>
              <a:ahLst/>
              <a:cxnLst/>
              <a:rect l="0" t="0" r="0" b="0"/>
              <a:pathLst>
                <a:path w="120000" h="120000" extrusionOk="0">
                  <a:moveTo>
                    <a:pt x="120000" y="49230"/>
                  </a:moveTo>
                  <a:cubicBezTo>
                    <a:pt x="120000" y="70769"/>
                    <a:pt x="115927" y="120000"/>
                    <a:pt x="109411" y="120000"/>
                  </a:cubicBezTo>
                  <a:cubicBezTo>
                    <a:pt x="102895" y="120000"/>
                    <a:pt x="0" y="120000"/>
                    <a:pt x="0" y="120000"/>
                  </a:cubicBezTo>
                  <a:cubicBezTo>
                    <a:pt x="0" y="0"/>
                    <a:pt x="0" y="0"/>
                    <a:pt x="0" y="0"/>
                  </a:cubicBezTo>
                  <a:cubicBezTo>
                    <a:pt x="120000" y="0"/>
                    <a:pt x="120000" y="0"/>
                    <a:pt x="120000" y="0"/>
                  </a:cubicBezTo>
                  <a:lnTo>
                    <a:pt x="120000" y="49230"/>
                  </a:lnTo>
                  <a:close/>
                </a:path>
              </a:pathLst>
            </a:custGeom>
            <a:solidFill>
              <a:srgbClr val="B3B4B5"/>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3600">
                <a:solidFill>
                  <a:schemeClr val="dk1"/>
                </a:solidFill>
                <a:latin typeface="Nunito"/>
                <a:ea typeface="Nunito"/>
                <a:cs typeface="Nunito"/>
                <a:sym typeface="Nunito"/>
              </a:endParaRPr>
            </a:p>
          </p:txBody>
        </p:sp>
        <p:sp>
          <p:nvSpPr>
            <p:cNvPr id="727" name="Shape 727"/>
            <p:cNvSpPr/>
            <p:nvPr/>
          </p:nvSpPr>
          <p:spPr>
            <a:xfrm>
              <a:off x="6455812" y="1976415"/>
              <a:ext cx="4581600" cy="3138900"/>
            </a:xfrm>
            <a:custGeom>
              <a:avLst/>
              <a:gdLst/>
              <a:ahLst/>
              <a:cxnLst/>
              <a:rect l="0" t="0" r="0" b="0"/>
              <a:pathLst>
                <a:path w="120000" h="120000" extrusionOk="0">
                  <a:moveTo>
                    <a:pt x="116205" y="0"/>
                  </a:moveTo>
                  <a:cubicBezTo>
                    <a:pt x="3794" y="0"/>
                    <a:pt x="3794" y="0"/>
                    <a:pt x="3794" y="0"/>
                  </a:cubicBezTo>
                  <a:cubicBezTo>
                    <a:pt x="1686" y="0"/>
                    <a:pt x="0" y="2464"/>
                    <a:pt x="0" y="5544"/>
                  </a:cubicBezTo>
                  <a:cubicBezTo>
                    <a:pt x="0" y="26858"/>
                    <a:pt x="0" y="26858"/>
                    <a:pt x="0" y="26858"/>
                  </a:cubicBezTo>
                  <a:cubicBezTo>
                    <a:pt x="0" y="114455"/>
                    <a:pt x="0" y="114455"/>
                    <a:pt x="0" y="114455"/>
                  </a:cubicBezTo>
                  <a:cubicBezTo>
                    <a:pt x="0" y="117535"/>
                    <a:pt x="1686" y="120000"/>
                    <a:pt x="3794" y="120000"/>
                  </a:cubicBezTo>
                  <a:cubicBezTo>
                    <a:pt x="116205" y="120000"/>
                    <a:pt x="116205" y="120000"/>
                    <a:pt x="116205" y="120000"/>
                  </a:cubicBezTo>
                  <a:cubicBezTo>
                    <a:pt x="118313" y="120000"/>
                    <a:pt x="120000" y="117535"/>
                    <a:pt x="120000" y="114455"/>
                  </a:cubicBezTo>
                  <a:cubicBezTo>
                    <a:pt x="120000" y="5544"/>
                    <a:pt x="120000" y="5544"/>
                    <a:pt x="120000" y="5544"/>
                  </a:cubicBezTo>
                  <a:cubicBezTo>
                    <a:pt x="120000" y="2464"/>
                    <a:pt x="118313" y="0"/>
                    <a:pt x="116205" y="0"/>
                  </a:cubicBezTo>
                  <a:close/>
                </a:path>
              </a:pathLst>
            </a:custGeom>
            <a:solidFill>
              <a:srgbClr val="D2D3D5"/>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3600">
                <a:solidFill>
                  <a:schemeClr val="dk1"/>
                </a:solidFill>
                <a:latin typeface="Nunito"/>
                <a:ea typeface="Nunito"/>
                <a:cs typeface="Nunito"/>
                <a:sym typeface="Nunito"/>
              </a:endParaRPr>
            </a:p>
          </p:txBody>
        </p:sp>
        <p:sp>
          <p:nvSpPr>
            <p:cNvPr id="728" name="Shape 728"/>
            <p:cNvSpPr/>
            <p:nvPr/>
          </p:nvSpPr>
          <p:spPr>
            <a:xfrm>
              <a:off x="6471923" y="1992528"/>
              <a:ext cx="4552500" cy="3106800"/>
            </a:xfrm>
            <a:custGeom>
              <a:avLst/>
              <a:gdLst/>
              <a:ahLst/>
              <a:cxnLst/>
              <a:rect l="0" t="0" r="0" b="0"/>
              <a:pathLst>
                <a:path w="120000" h="120000" extrusionOk="0">
                  <a:moveTo>
                    <a:pt x="3394" y="120000"/>
                  </a:moveTo>
                  <a:cubicBezTo>
                    <a:pt x="1527" y="120000"/>
                    <a:pt x="0" y="117759"/>
                    <a:pt x="0" y="115020"/>
                  </a:cubicBezTo>
                  <a:cubicBezTo>
                    <a:pt x="0" y="4979"/>
                    <a:pt x="0" y="4979"/>
                    <a:pt x="0" y="4979"/>
                  </a:cubicBezTo>
                  <a:cubicBezTo>
                    <a:pt x="0" y="2240"/>
                    <a:pt x="1527" y="0"/>
                    <a:pt x="3394" y="0"/>
                  </a:cubicBezTo>
                  <a:cubicBezTo>
                    <a:pt x="116520" y="0"/>
                    <a:pt x="116520" y="0"/>
                    <a:pt x="116520" y="0"/>
                  </a:cubicBezTo>
                  <a:cubicBezTo>
                    <a:pt x="118472" y="0"/>
                    <a:pt x="120000" y="2240"/>
                    <a:pt x="120000" y="4979"/>
                  </a:cubicBezTo>
                  <a:cubicBezTo>
                    <a:pt x="120000" y="115020"/>
                    <a:pt x="120000" y="115020"/>
                    <a:pt x="120000" y="115020"/>
                  </a:cubicBezTo>
                  <a:cubicBezTo>
                    <a:pt x="120000" y="117759"/>
                    <a:pt x="118472" y="120000"/>
                    <a:pt x="116520" y="120000"/>
                  </a:cubicBezTo>
                  <a:lnTo>
                    <a:pt x="3394" y="120000"/>
                  </a:lnTo>
                  <a:close/>
                </a:path>
              </a:pathLst>
            </a:custGeom>
            <a:solidFill>
              <a:srgbClr val="D8D8D8"/>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3600">
                <a:solidFill>
                  <a:schemeClr val="dk1"/>
                </a:solidFill>
                <a:latin typeface="Nunito"/>
                <a:ea typeface="Nunito"/>
                <a:cs typeface="Nunito"/>
                <a:sym typeface="Nunito"/>
              </a:endParaRPr>
            </a:p>
          </p:txBody>
        </p:sp>
        <p:sp>
          <p:nvSpPr>
            <p:cNvPr id="729" name="Shape 729"/>
            <p:cNvSpPr/>
            <p:nvPr/>
          </p:nvSpPr>
          <p:spPr>
            <a:xfrm>
              <a:off x="5898415" y="5054180"/>
              <a:ext cx="5654400" cy="103200"/>
            </a:xfrm>
            <a:prstGeom prst="rect">
              <a:avLst/>
            </a:prstGeom>
            <a:solidFill>
              <a:srgbClr val="F2F2F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3600">
                <a:solidFill>
                  <a:schemeClr val="dk1"/>
                </a:solidFill>
                <a:latin typeface="Nunito"/>
                <a:ea typeface="Nunito"/>
                <a:cs typeface="Nunito"/>
                <a:sym typeface="Nunito"/>
              </a:endParaRPr>
            </a:p>
          </p:txBody>
        </p:sp>
        <p:sp>
          <p:nvSpPr>
            <p:cNvPr id="730" name="Shape 730"/>
            <p:cNvSpPr/>
            <p:nvPr/>
          </p:nvSpPr>
          <p:spPr>
            <a:xfrm>
              <a:off x="8318101" y="5054180"/>
              <a:ext cx="811800" cy="57900"/>
            </a:xfrm>
            <a:custGeom>
              <a:avLst/>
              <a:gdLst/>
              <a:ahLst/>
              <a:cxnLst/>
              <a:rect l="0" t="0" r="0" b="0"/>
              <a:pathLst>
                <a:path w="120000" h="120000" extrusionOk="0">
                  <a:moveTo>
                    <a:pt x="0" y="0"/>
                  </a:moveTo>
                  <a:cubicBezTo>
                    <a:pt x="952" y="66666"/>
                    <a:pt x="5238" y="120000"/>
                    <a:pt x="10476" y="120000"/>
                  </a:cubicBezTo>
                  <a:cubicBezTo>
                    <a:pt x="109523" y="120000"/>
                    <a:pt x="109523" y="120000"/>
                    <a:pt x="109523" y="120000"/>
                  </a:cubicBezTo>
                  <a:cubicBezTo>
                    <a:pt x="114761" y="120000"/>
                    <a:pt x="119047" y="66666"/>
                    <a:pt x="120000" y="0"/>
                  </a:cubicBezTo>
                  <a:lnTo>
                    <a:pt x="0" y="0"/>
                  </a:lnTo>
                  <a:close/>
                </a:path>
              </a:pathLst>
            </a:custGeom>
            <a:solidFill>
              <a:srgbClr val="B3B4B5"/>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3600">
                <a:solidFill>
                  <a:schemeClr val="dk1"/>
                </a:solidFill>
                <a:latin typeface="Nunito"/>
                <a:ea typeface="Nunito"/>
                <a:cs typeface="Nunito"/>
                <a:sym typeface="Nunito"/>
              </a:endParaRPr>
            </a:p>
          </p:txBody>
        </p:sp>
        <p:sp>
          <p:nvSpPr>
            <p:cNvPr id="731" name="Shape 731"/>
            <p:cNvSpPr/>
            <p:nvPr/>
          </p:nvSpPr>
          <p:spPr>
            <a:xfrm>
              <a:off x="6623354" y="2189119"/>
              <a:ext cx="4249800" cy="2684700"/>
            </a:xfrm>
            <a:prstGeom prst="rect">
              <a:avLst/>
            </a:prstGeom>
            <a:solidFill>
              <a:srgbClr val="F3F3F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3600">
                <a:solidFill>
                  <a:schemeClr val="dk1"/>
                </a:solidFill>
                <a:latin typeface="Nunito"/>
                <a:ea typeface="Nunito"/>
                <a:cs typeface="Nunito"/>
                <a:sym typeface="Nunito"/>
              </a:endParaRPr>
            </a:p>
          </p:txBody>
        </p:sp>
        <p:sp>
          <p:nvSpPr>
            <p:cNvPr id="732" name="Shape 732"/>
            <p:cNvSpPr/>
            <p:nvPr/>
          </p:nvSpPr>
          <p:spPr>
            <a:xfrm>
              <a:off x="8720847" y="2076321"/>
              <a:ext cx="48300" cy="48300"/>
            </a:xfrm>
            <a:prstGeom prst="ellipse">
              <a:avLst/>
            </a:prstGeom>
            <a:solidFill>
              <a:srgbClr val="2C2C2C"/>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3600">
                <a:solidFill>
                  <a:schemeClr val="dk1"/>
                </a:solidFill>
                <a:latin typeface="Nunito"/>
                <a:ea typeface="Nunito"/>
                <a:cs typeface="Nunito"/>
                <a:sym typeface="Nunito"/>
              </a:endParaRPr>
            </a:p>
          </p:txBody>
        </p:sp>
        <p:sp>
          <p:nvSpPr>
            <p:cNvPr id="733" name="Shape 733"/>
            <p:cNvSpPr/>
            <p:nvPr/>
          </p:nvSpPr>
          <p:spPr>
            <a:xfrm>
              <a:off x="8720847" y="2073099"/>
              <a:ext cx="48300" cy="45000"/>
            </a:xfrm>
            <a:prstGeom prst="ellipse">
              <a:avLst/>
            </a:prstGeom>
            <a:solidFill>
              <a:srgbClr val="0A0A0A"/>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3600">
                <a:solidFill>
                  <a:schemeClr val="dk1"/>
                </a:solidFill>
                <a:latin typeface="Nunito"/>
                <a:ea typeface="Nunito"/>
                <a:cs typeface="Nunito"/>
                <a:sym typeface="Nunito"/>
              </a:endParaRPr>
            </a:p>
          </p:txBody>
        </p:sp>
        <p:sp>
          <p:nvSpPr>
            <p:cNvPr id="734" name="Shape 734"/>
            <p:cNvSpPr/>
            <p:nvPr/>
          </p:nvSpPr>
          <p:spPr>
            <a:xfrm>
              <a:off x="8730511" y="2079544"/>
              <a:ext cx="29100" cy="32100"/>
            </a:xfrm>
            <a:prstGeom prst="ellipse">
              <a:avLst/>
            </a:pr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3600">
                <a:solidFill>
                  <a:schemeClr val="dk1"/>
                </a:solidFill>
                <a:latin typeface="Nunito"/>
                <a:ea typeface="Nunito"/>
                <a:cs typeface="Nunito"/>
                <a:sym typeface="Nunito"/>
              </a:endParaRPr>
            </a:p>
          </p:txBody>
        </p:sp>
        <p:sp>
          <p:nvSpPr>
            <p:cNvPr id="735" name="Shape 735"/>
            <p:cNvSpPr/>
            <p:nvPr/>
          </p:nvSpPr>
          <p:spPr>
            <a:xfrm>
              <a:off x="8736955" y="2089212"/>
              <a:ext cx="16200" cy="16200"/>
            </a:xfrm>
            <a:prstGeom prst="ellipse">
              <a:avLst/>
            </a:prstGeom>
            <a:solidFill>
              <a:srgbClr val="2C99B4"/>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3600">
                <a:solidFill>
                  <a:schemeClr val="dk1"/>
                </a:solidFill>
                <a:latin typeface="Nunito"/>
                <a:ea typeface="Nunito"/>
                <a:cs typeface="Nunito"/>
                <a:sym typeface="Nunito"/>
              </a:endParaRPr>
            </a:p>
          </p:txBody>
        </p:sp>
        <p:sp>
          <p:nvSpPr>
            <p:cNvPr id="736" name="Shape 736"/>
            <p:cNvSpPr/>
            <p:nvPr/>
          </p:nvSpPr>
          <p:spPr>
            <a:xfrm>
              <a:off x="8743399" y="2092436"/>
              <a:ext cx="3300" cy="6300"/>
            </a:xfrm>
            <a:custGeom>
              <a:avLst/>
              <a:gdLst/>
              <a:ahLst/>
              <a:cxnLst/>
              <a:rect l="0" t="0" r="0" b="0"/>
              <a:pathLst>
                <a:path w="120000" h="120000" extrusionOk="0">
                  <a:moveTo>
                    <a:pt x="120000" y="60000"/>
                  </a:moveTo>
                  <a:lnTo>
                    <a:pt x="120000" y="120000"/>
                  </a:lnTo>
                  <a:lnTo>
                    <a:pt x="0" y="60000"/>
                  </a:lnTo>
                  <a:lnTo>
                    <a:pt x="120000" y="0"/>
                  </a:lnTo>
                  <a:lnTo>
                    <a:pt x="120000" y="60000"/>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3600">
                <a:solidFill>
                  <a:schemeClr val="dk1"/>
                </a:solidFill>
                <a:latin typeface="Nunito"/>
                <a:ea typeface="Nunito"/>
                <a:cs typeface="Nunito"/>
                <a:sym typeface="Nunito"/>
              </a:endParaRPr>
            </a:p>
          </p:txBody>
        </p:sp>
      </p:grpSp>
      <p:sp>
        <p:nvSpPr>
          <p:cNvPr id="737" name="Shape 737"/>
          <p:cNvSpPr/>
          <p:nvPr/>
        </p:nvSpPr>
        <p:spPr>
          <a:xfrm>
            <a:off x="5197700" y="3567700"/>
            <a:ext cx="14134500" cy="8982600"/>
          </a:xfrm>
          <a:prstGeom prst="rect">
            <a:avLst/>
          </a:prstGeom>
          <a:solidFill>
            <a:srgbClr val="FFFF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pic>
        <p:nvPicPr>
          <p:cNvPr id="738" name="Shape 738" descr="Screen Shot 2017-09-07 at 4.40.19 PM.png"/>
          <p:cNvPicPr preferRelativeResize="0"/>
          <p:nvPr/>
        </p:nvPicPr>
        <p:blipFill rotWithShape="1">
          <a:blip r:embed="rId3">
            <a:alphaModFix/>
          </a:blip>
          <a:srcRect t="7891" b="14208"/>
          <a:stretch/>
        </p:blipFill>
        <p:spPr>
          <a:xfrm>
            <a:off x="5197700" y="3567700"/>
            <a:ext cx="14134627" cy="8982700"/>
          </a:xfrm>
          <a:prstGeom prst="rect">
            <a:avLst/>
          </a:prstGeom>
          <a:noFill/>
          <a:ln w="38100" cap="flat" cmpd="sng">
            <a:solidFill>
              <a:schemeClr val="accent4"/>
            </a:solidFill>
            <a:prstDash val="dot"/>
            <a:round/>
            <a:headEnd type="none" w="sm" len="sm"/>
            <a:tailEnd type="none" w="sm" len="sm"/>
          </a:ln>
        </p:spPr>
      </p:pic>
      <p:pic>
        <p:nvPicPr>
          <p:cNvPr id="739" name="Shape 739" descr="Screen Shot 2017-06-09 at 9.26.58 AM.png"/>
          <p:cNvPicPr preferRelativeResize="0"/>
          <p:nvPr/>
        </p:nvPicPr>
        <p:blipFill>
          <a:blip r:embed="rId4">
            <a:alphaModFix/>
          </a:blip>
          <a:stretch>
            <a:fillRect/>
          </a:stretch>
        </p:blipFill>
        <p:spPr>
          <a:xfrm>
            <a:off x="5197700" y="3567702"/>
            <a:ext cx="8128890" cy="8982600"/>
          </a:xfrm>
          <a:prstGeom prst="rect">
            <a:avLst/>
          </a:prstGeom>
          <a:noFill/>
          <a:ln>
            <a:noFill/>
          </a:ln>
        </p:spPr>
      </p:pic>
      <p:pic>
        <p:nvPicPr>
          <p:cNvPr id="740" name="Shape 740" descr="Screen Shot 2017-06-09 at 9.27.20 AM.png"/>
          <p:cNvPicPr preferRelativeResize="0"/>
          <p:nvPr/>
        </p:nvPicPr>
        <p:blipFill>
          <a:blip r:embed="rId5">
            <a:alphaModFix/>
          </a:blip>
          <a:stretch>
            <a:fillRect/>
          </a:stretch>
        </p:blipFill>
        <p:spPr>
          <a:xfrm>
            <a:off x="13326588" y="3567695"/>
            <a:ext cx="6005600" cy="6331614"/>
          </a:xfrm>
          <a:prstGeom prst="rect">
            <a:avLst/>
          </a:prstGeom>
          <a:noFill/>
          <a:ln>
            <a:noFill/>
          </a:ln>
        </p:spPr>
      </p:pic>
      <p:pic>
        <p:nvPicPr>
          <p:cNvPr id="741" name="Shape 741" descr="Screen Shot 2017-06-09 at 9.27.47 AM.png"/>
          <p:cNvPicPr preferRelativeResize="0"/>
          <p:nvPr/>
        </p:nvPicPr>
        <p:blipFill>
          <a:blip r:embed="rId6">
            <a:alphaModFix/>
          </a:blip>
          <a:stretch>
            <a:fillRect/>
          </a:stretch>
        </p:blipFill>
        <p:spPr>
          <a:xfrm>
            <a:off x="13326608" y="5768418"/>
            <a:ext cx="6005600" cy="6781987"/>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Shape 745"/>
        <p:cNvGrpSpPr/>
        <p:nvPr/>
      </p:nvGrpSpPr>
      <p:grpSpPr>
        <a:xfrm>
          <a:off x="0" y="0"/>
          <a:ext cx="0" cy="0"/>
          <a:chOff x="0" y="0"/>
          <a:chExt cx="0" cy="0"/>
        </a:xfrm>
      </p:grpSpPr>
      <p:sp>
        <p:nvSpPr>
          <p:cNvPr id="746" name="Shape 746"/>
          <p:cNvSpPr txBox="1"/>
          <p:nvPr/>
        </p:nvSpPr>
        <p:spPr>
          <a:xfrm>
            <a:off x="457200" y="12997009"/>
            <a:ext cx="1609500" cy="7191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fld id="{00000000-1234-1234-1234-123412341234}" type="slidenum">
              <a:rPr lang="en-US" sz="1000" b="1">
                <a:solidFill>
                  <a:srgbClr val="FFFFFF"/>
                </a:solidFill>
                <a:latin typeface="Twentieth Century"/>
                <a:ea typeface="Twentieth Century"/>
                <a:cs typeface="Twentieth Century"/>
                <a:sym typeface="Twentieth Century"/>
              </a:rPr>
              <a:pPr marL="0" lvl="0" indent="0" rtl="0">
                <a:spcBef>
                  <a:spcPts val="0"/>
                </a:spcBef>
                <a:spcAft>
                  <a:spcPts val="0"/>
                </a:spcAft>
                <a:buNone/>
              </a:pPr>
              <a:t>12</a:t>
            </a:fld>
            <a:endParaRPr sz="1000" b="1">
              <a:solidFill>
                <a:srgbClr val="FFFFFF"/>
              </a:solidFill>
              <a:latin typeface="Twentieth Century"/>
              <a:ea typeface="Twentieth Century"/>
              <a:cs typeface="Twentieth Century"/>
              <a:sym typeface="Twentieth Century"/>
            </a:endParaRPr>
          </a:p>
        </p:txBody>
      </p:sp>
      <p:sp>
        <p:nvSpPr>
          <p:cNvPr id="747" name="Shape 747"/>
          <p:cNvSpPr txBox="1"/>
          <p:nvPr/>
        </p:nvSpPr>
        <p:spPr>
          <a:xfrm>
            <a:off x="174575" y="76200"/>
            <a:ext cx="21722700" cy="1827000"/>
          </a:xfrm>
          <a:prstGeom prst="rect">
            <a:avLst/>
          </a:prstGeom>
          <a:noFill/>
          <a:ln>
            <a:noFill/>
          </a:ln>
        </p:spPr>
        <p:txBody>
          <a:bodyPr spcFirstLastPara="1" wrap="square" lIns="91425" tIns="91425" rIns="91425" bIns="91425" anchor="b" anchorCtr="0">
            <a:noAutofit/>
          </a:bodyPr>
          <a:lstStyle/>
          <a:p>
            <a:pPr marL="0" lvl="0" indent="0" rtl="0">
              <a:spcBef>
                <a:spcPts val="0"/>
              </a:spcBef>
              <a:spcAft>
                <a:spcPts val="0"/>
              </a:spcAft>
              <a:buNone/>
            </a:pPr>
            <a:r>
              <a:rPr lang="en-US" sz="7200" b="1">
                <a:solidFill>
                  <a:srgbClr val="FFFFFF"/>
                </a:solidFill>
                <a:latin typeface="Oswald"/>
                <a:ea typeface="Oswald"/>
                <a:cs typeface="Oswald"/>
                <a:sym typeface="Oswald"/>
              </a:rPr>
              <a:t>MORE REVIEWS WILL IMPROVE YOUR ONLINE PRESENCE </a:t>
            </a:r>
            <a:endParaRPr sz="7200" b="1">
              <a:solidFill>
                <a:srgbClr val="FFFFFF"/>
              </a:solidFill>
              <a:latin typeface="Oswald"/>
              <a:ea typeface="Oswald"/>
              <a:cs typeface="Oswald"/>
              <a:sym typeface="Oswald"/>
            </a:endParaRPr>
          </a:p>
        </p:txBody>
      </p:sp>
      <p:pic>
        <p:nvPicPr>
          <p:cNvPr id="748" name="Shape 748" descr="Screen Shot 2017-06-09 at 9.17.10 AM.png"/>
          <p:cNvPicPr preferRelativeResize="0"/>
          <p:nvPr/>
        </p:nvPicPr>
        <p:blipFill rotWithShape="1">
          <a:blip r:embed="rId3">
            <a:alphaModFix/>
          </a:blip>
          <a:srcRect b="15959"/>
          <a:stretch/>
        </p:blipFill>
        <p:spPr>
          <a:xfrm>
            <a:off x="8278823" y="5054175"/>
            <a:ext cx="7977986" cy="7700957"/>
          </a:xfrm>
          <a:prstGeom prst="rect">
            <a:avLst/>
          </a:prstGeom>
          <a:noFill/>
          <a:ln>
            <a:noFill/>
          </a:ln>
        </p:spPr>
      </p:pic>
      <p:pic>
        <p:nvPicPr>
          <p:cNvPr id="749" name="Shape 749" descr="Screen Shot 2017-06-09 at 9.16.36 AM.png"/>
          <p:cNvPicPr preferRelativeResize="0"/>
          <p:nvPr/>
        </p:nvPicPr>
        <p:blipFill>
          <a:blip r:embed="rId4">
            <a:alphaModFix/>
          </a:blip>
          <a:stretch>
            <a:fillRect/>
          </a:stretch>
        </p:blipFill>
        <p:spPr>
          <a:xfrm>
            <a:off x="16256808" y="5054175"/>
            <a:ext cx="7672018" cy="7700975"/>
          </a:xfrm>
          <a:prstGeom prst="rect">
            <a:avLst/>
          </a:prstGeom>
          <a:noFill/>
          <a:ln>
            <a:noFill/>
          </a:ln>
        </p:spPr>
      </p:pic>
      <p:pic>
        <p:nvPicPr>
          <p:cNvPr id="750" name="Shape 750"/>
          <p:cNvPicPr preferRelativeResize="0"/>
          <p:nvPr/>
        </p:nvPicPr>
        <p:blipFill rotWithShape="1">
          <a:blip r:embed="rId5">
            <a:alphaModFix/>
          </a:blip>
          <a:srcRect b="13224"/>
          <a:stretch/>
        </p:blipFill>
        <p:spPr>
          <a:xfrm>
            <a:off x="300839" y="5054178"/>
            <a:ext cx="7977978" cy="7700958"/>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0A2C5B"/>
        </a:solidFill>
        <a:effectLst/>
      </p:bgPr>
    </p:bg>
    <p:spTree>
      <p:nvGrpSpPr>
        <p:cNvPr id="1" name="Shape 754"/>
        <p:cNvGrpSpPr/>
        <p:nvPr/>
      </p:nvGrpSpPr>
      <p:grpSpPr>
        <a:xfrm>
          <a:off x="0" y="0"/>
          <a:ext cx="0" cy="0"/>
          <a:chOff x="0" y="0"/>
          <a:chExt cx="0" cy="0"/>
        </a:xfrm>
      </p:grpSpPr>
      <p:sp>
        <p:nvSpPr>
          <p:cNvPr id="755" name="Shape 755"/>
          <p:cNvSpPr txBox="1">
            <a:spLocks noGrp="1"/>
          </p:cNvSpPr>
          <p:nvPr>
            <p:ph type="ctrTitle"/>
          </p:nvPr>
        </p:nvSpPr>
        <p:spPr>
          <a:xfrm>
            <a:off x="831006" y="5084200"/>
            <a:ext cx="22715700" cy="5473500"/>
          </a:xfrm>
          <a:prstGeom prst="rect">
            <a:avLst/>
          </a:prstGeom>
          <a:noFill/>
          <a:ln>
            <a:noFill/>
          </a:ln>
        </p:spPr>
        <p:txBody>
          <a:bodyPr spcFirstLastPara="1" wrap="square" lIns="243750" tIns="243750" rIns="243750" bIns="243750" anchor="ctr" anchorCtr="0">
            <a:noAutofit/>
          </a:bodyPr>
          <a:lstStyle/>
          <a:p>
            <a:pPr marL="0" lvl="0" indent="0" algn="ctr" rtl="0">
              <a:spcBef>
                <a:spcPts val="0"/>
              </a:spcBef>
              <a:spcAft>
                <a:spcPts val="0"/>
              </a:spcAft>
              <a:buNone/>
            </a:pPr>
            <a:r>
              <a:rPr lang="en-US" sz="16000">
                <a:solidFill>
                  <a:srgbClr val="FFFFFF"/>
                </a:solidFill>
                <a:latin typeface="Oswald Light"/>
                <a:ea typeface="Oswald Light"/>
                <a:cs typeface="Oswald Light"/>
                <a:sym typeface="Oswald Light"/>
              </a:rPr>
              <a:t>Why </a:t>
            </a:r>
            <a:r>
              <a:rPr lang="en-US" sz="16000" u="sng">
                <a:solidFill>
                  <a:srgbClr val="FFFFFF"/>
                </a:solidFill>
                <a:latin typeface="Oswald Light"/>
                <a:ea typeface="Oswald Light"/>
                <a:cs typeface="Oswald Light"/>
                <a:sym typeface="Oswald Light"/>
              </a:rPr>
              <a:t>you</a:t>
            </a:r>
            <a:r>
              <a:rPr lang="en-US" sz="16000">
                <a:solidFill>
                  <a:srgbClr val="FFFFFF"/>
                </a:solidFill>
                <a:latin typeface="Oswald Light"/>
                <a:ea typeface="Oswald Light"/>
                <a:cs typeface="Oswald Light"/>
                <a:sym typeface="Oswald Light"/>
              </a:rPr>
              <a:t> are the key to success</a:t>
            </a:r>
            <a:endParaRPr sz="16000">
              <a:solidFill>
                <a:srgbClr val="FFFFFF"/>
              </a:solidFill>
              <a:latin typeface="Oswald Light"/>
              <a:ea typeface="Oswald Light"/>
              <a:cs typeface="Oswald Light"/>
              <a:sym typeface="Oswald Light"/>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Shape 759"/>
        <p:cNvGrpSpPr/>
        <p:nvPr/>
      </p:nvGrpSpPr>
      <p:grpSpPr>
        <a:xfrm>
          <a:off x="0" y="0"/>
          <a:ext cx="0" cy="0"/>
          <a:chOff x="0" y="0"/>
          <a:chExt cx="0" cy="0"/>
        </a:xfrm>
      </p:grpSpPr>
      <p:sp>
        <p:nvSpPr>
          <p:cNvPr id="760" name="Shape 760"/>
          <p:cNvSpPr txBox="1"/>
          <p:nvPr/>
        </p:nvSpPr>
        <p:spPr>
          <a:xfrm>
            <a:off x="457200" y="944173"/>
            <a:ext cx="9710100" cy="1646400"/>
          </a:xfrm>
          <a:prstGeom prst="rect">
            <a:avLst/>
          </a:prstGeom>
          <a:noFill/>
          <a:ln>
            <a:noFill/>
          </a:ln>
        </p:spPr>
        <p:txBody>
          <a:bodyPr spcFirstLastPara="1" wrap="square" lIns="91425" tIns="91425" rIns="91425" bIns="91425" anchor="b" anchorCtr="0">
            <a:noAutofit/>
          </a:bodyPr>
          <a:lstStyle/>
          <a:p>
            <a:pPr marL="0" lvl="0" indent="0" rtl="0">
              <a:spcBef>
                <a:spcPts val="0"/>
              </a:spcBef>
              <a:spcAft>
                <a:spcPts val="0"/>
              </a:spcAft>
              <a:buNone/>
            </a:pPr>
            <a:r>
              <a:rPr lang="en-US" sz="6000" b="1">
                <a:solidFill>
                  <a:schemeClr val="accent1"/>
                </a:solidFill>
                <a:latin typeface="Oswald"/>
                <a:ea typeface="Oswald"/>
                <a:cs typeface="Oswald"/>
                <a:sym typeface="Oswald"/>
              </a:rPr>
              <a:t>THE EVOLUTION OF CUSTOMER COMPLAINTS </a:t>
            </a:r>
            <a:endParaRPr sz="6000" b="1">
              <a:solidFill>
                <a:schemeClr val="accent1"/>
              </a:solidFill>
              <a:latin typeface="Oswald"/>
              <a:ea typeface="Oswald"/>
              <a:cs typeface="Oswald"/>
              <a:sym typeface="Oswald"/>
            </a:endParaRPr>
          </a:p>
        </p:txBody>
      </p:sp>
      <p:sp>
        <p:nvSpPr>
          <p:cNvPr id="761" name="Shape 761"/>
          <p:cNvSpPr txBox="1"/>
          <p:nvPr/>
        </p:nvSpPr>
        <p:spPr>
          <a:xfrm>
            <a:off x="457200" y="3193023"/>
            <a:ext cx="15049800" cy="8117700"/>
          </a:xfrm>
          <a:prstGeom prst="rect">
            <a:avLst/>
          </a:prstGeom>
          <a:noFill/>
          <a:ln>
            <a:noFill/>
          </a:ln>
        </p:spPr>
        <p:txBody>
          <a:bodyPr spcFirstLastPara="1" wrap="square" lIns="91425" tIns="91425" rIns="91425" bIns="91425" anchor="t" anchorCtr="0">
            <a:noAutofit/>
          </a:bodyPr>
          <a:lstStyle/>
          <a:p>
            <a:pPr marL="0" lvl="0" indent="0" rtl="0">
              <a:lnSpc>
                <a:spcPct val="115000"/>
              </a:lnSpc>
              <a:spcBef>
                <a:spcPts val="0"/>
              </a:spcBef>
              <a:spcAft>
                <a:spcPts val="1000"/>
              </a:spcAft>
              <a:buNone/>
            </a:pPr>
            <a:r>
              <a:rPr lang="en-US" sz="3600">
                <a:solidFill>
                  <a:schemeClr val="dk2"/>
                </a:solidFill>
                <a:latin typeface="Oswald"/>
                <a:ea typeface="Oswald"/>
                <a:cs typeface="Oswald"/>
                <a:sym typeface="Oswald"/>
              </a:rPr>
              <a:t>• Social media has driven a shift in the control of brand </a:t>
            </a:r>
            <a:br>
              <a:rPr lang="en-US" sz="3600">
                <a:solidFill>
                  <a:schemeClr val="dk2"/>
                </a:solidFill>
                <a:latin typeface="Oswald"/>
                <a:ea typeface="Oswald"/>
                <a:cs typeface="Oswald"/>
                <a:sym typeface="Oswald"/>
              </a:rPr>
            </a:br>
            <a:r>
              <a:rPr lang="en-US" sz="3600">
                <a:solidFill>
                  <a:schemeClr val="dk2"/>
                </a:solidFill>
                <a:latin typeface="Oswald"/>
                <a:ea typeface="Oswald"/>
                <a:cs typeface="Oswald"/>
                <a:sym typeface="Oswald"/>
              </a:rPr>
              <a:t>sentiment and the consumer now has the upper hand. </a:t>
            </a:r>
            <a:br>
              <a:rPr lang="en-US" sz="3600">
                <a:solidFill>
                  <a:schemeClr val="dk2"/>
                </a:solidFill>
                <a:latin typeface="Oswald"/>
                <a:ea typeface="Oswald"/>
                <a:cs typeface="Oswald"/>
                <a:sym typeface="Oswald"/>
              </a:rPr>
            </a:br>
            <a:r>
              <a:rPr lang="en-US" sz="3600">
                <a:solidFill>
                  <a:schemeClr val="dk2"/>
                </a:solidFill>
                <a:latin typeface="Oswald"/>
                <a:ea typeface="Oswald"/>
                <a:cs typeface="Oswald"/>
                <a:sym typeface="Oswald"/>
              </a:rPr>
              <a:t/>
            </a:r>
            <a:br>
              <a:rPr lang="en-US" sz="3600">
                <a:solidFill>
                  <a:schemeClr val="dk2"/>
                </a:solidFill>
                <a:latin typeface="Oswald"/>
                <a:ea typeface="Oswald"/>
                <a:cs typeface="Oswald"/>
                <a:sym typeface="Oswald"/>
              </a:rPr>
            </a:br>
            <a:r>
              <a:rPr lang="en-US" sz="3600">
                <a:solidFill>
                  <a:schemeClr val="dk2"/>
                </a:solidFill>
                <a:latin typeface="Oswald"/>
                <a:ea typeface="Oswald"/>
                <a:cs typeface="Oswald"/>
                <a:sym typeface="Oswald"/>
              </a:rPr>
              <a:t>• Social Customer Service is where Social Media/Business </a:t>
            </a:r>
            <a:br>
              <a:rPr lang="en-US" sz="3600">
                <a:solidFill>
                  <a:schemeClr val="dk2"/>
                </a:solidFill>
                <a:latin typeface="Oswald"/>
                <a:ea typeface="Oswald"/>
                <a:cs typeface="Oswald"/>
                <a:sym typeface="Oswald"/>
              </a:rPr>
            </a:br>
            <a:r>
              <a:rPr lang="en-US" sz="3600">
                <a:solidFill>
                  <a:schemeClr val="dk2"/>
                </a:solidFill>
                <a:latin typeface="Oswald"/>
                <a:ea typeface="Oswald"/>
                <a:cs typeface="Oswald"/>
                <a:sym typeface="Oswald"/>
              </a:rPr>
              <a:t>meets Customer Care and has emerged as a result of organic online conversations taking place about businesses.</a:t>
            </a:r>
            <a:br>
              <a:rPr lang="en-US" sz="3600">
                <a:solidFill>
                  <a:schemeClr val="dk2"/>
                </a:solidFill>
                <a:latin typeface="Oswald"/>
                <a:ea typeface="Oswald"/>
                <a:cs typeface="Oswald"/>
                <a:sym typeface="Oswald"/>
              </a:rPr>
            </a:br>
            <a:r>
              <a:rPr lang="en-US" sz="3600">
                <a:solidFill>
                  <a:schemeClr val="dk2"/>
                </a:solidFill>
                <a:latin typeface="Oswald"/>
                <a:ea typeface="Oswald"/>
                <a:cs typeface="Oswald"/>
                <a:sym typeface="Oswald"/>
              </a:rPr>
              <a:t/>
            </a:r>
            <a:br>
              <a:rPr lang="en-US" sz="3600">
                <a:solidFill>
                  <a:schemeClr val="dk2"/>
                </a:solidFill>
                <a:latin typeface="Oswald"/>
                <a:ea typeface="Oswald"/>
                <a:cs typeface="Oswald"/>
                <a:sym typeface="Oswald"/>
              </a:rPr>
            </a:br>
            <a:r>
              <a:rPr lang="en-US" sz="3600">
                <a:solidFill>
                  <a:schemeClr val="dk2"/>
                </a:solidFill>
                <a:latin typeface="Oswald"/>
                <a:ea typeface="Oswald"/>
                <a:cs typeface="Oswald"/>
                <a:sym typeface="Oswald"/>
              </a:rPr>
              <a:t>• Gone are the days where a bad customer experience could only be shared by word-of-mouth.</a:t>
            </a:r>
            <a:br>
              <a:rPr lang="en-US" sz="3600">
                <a:solidFill>
                  <a:schemeClr val="dk2"/>
                </a:solidFill>
                <a:latin typeface="Oswald"/>
                <a:ea typeface="Oswald"/>
                <a:cs typeface="Oswald"/>
                <a:sym typeface="Oswald"/>
              </a:rPr>
            </a:br>
            <a:r>
              <a:rPr lang="en-US" sz="3600">
                <a:solidFill>
                  <a:schemeClr val="dk2"/>
                </a:solidFill>
                <a:latin typeface="Oswald"/>
                <a:ea typeface="Oswald"/>
                <a:cs typeface="Oswald"/>
                <a:sym typeface="Oswald"/>
              </a:rPr>
              <a:t/>
            </a:r>
            <a:br>
              <a:rPr lang="en-US" sz="3600">
                <a:solidFill>
                  <a:schemeClr val="dk2"/>
                </a:solidFill>
                <a:latin typeface="Oswald"/>
                <a:ea typeface="Oswald"/>
                <a:cs typeface="Oswald"/>
                <a:sym typeface="Oswald"/>
              </a:rPr>
            </a:br>
            <a:r>
              <a:rPr lang="en-US" sz="3600">
                <a:solidFill>
                  <a:schemeClr val="dk2"/>
                </a:solidFill>
                <a:latin typeface="Oswald"/>
                <a:ea typeface="Oswald"/>
                <a:cs typeface="Oswald"/>
                <a:sym typeface="Oswald"/>
              </a:rPr>
              <a:t>• One bad experience could affect potential customers who haven’t even found your business yet…until they search online. </a:t>
            </a:r>
            <a:r>
              <a:rPr lang="en-US" sz="3600">
                <a:solidFill>
                  <a:schemeClr val="accent1"/>
                </a:solidFill>
                <a:latin typeface="Oswald"/>
                <a:ea typeface="Oswald"/>
                <a:cs typeface="Oswald"/>
                <a:sym typeface="Oswald"/>
              </a:rPr>
              <a:t/>
            </a:r>
            <a:br>
              <a:rPr lang="en-US" sz="3600">
                <a:solidFill>
                  <a:schemeClr val="accent1"/>
                </a:solidFill>
                <a:latin typeface="Oswald"/>
                <a:ea typeface="Oswald"/>
                <a:cs typeface="Oswald"/>
                <a:sym typeface="Oswald"/>
              </a:rPr>
            </a:br>
            <a:endParaRPr sz="3600">
              <a:solidFill>
                <a:schemeClr val="accent1"/>
              </a:solidFill>
              <a:latin typeface="Oswald"/>
              <a:ea typeface="Oswald"/>
              <a:cs typeface="Oswald"/>
              <a:sym typeface="Oswald"/>
            </a:endParaRPr>
          </a:p>
        </p:txBody>
      </p:sp>
      <p:pic>
        <p:nvPicPr>
          <p:cNvPr id="762" name="Shape 762"/>
          <p:cNvPicPr preferRelativeResize="0"/>
          <p:nvPr/>
        </p:nvPicPr>
        <p:blipFill>
          <a:blip r:embed="rId3">
            <a:alphaModFix/>
          </a:blip>
          <a:stretch>
            <a:fillRect/>
          </a:stretch>
        </p:blipFill>
        <p:spPr>
          <a:xfrm>
            <a:off x="15668964" y="95900"/>
            <a:ext cx="6864460" cy="7499427"/>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Shape 766"/>
        <p:cNvGrpSpPr/>
        <p:nvPr/>
      </p:nvGrpSpPr>
      <p:grpSpPr>
        <a:xfrm>
          <a:off x="0" y="0"/>
          <a:ext cx="0" cy="0"/>
          <a:chOff x="0" y="0"/>
          <a:chExt cx="0" cy="0"/>
        </a:xfrm>
      </p:grpSpPr>
      <p:sp>
        <p:nvSpPr>
          <p:cNvPr id="767" name="Shape 767"/>
          <p:cNvSpPr txBox="1"/>
          <p:nvPr/>
        </p:nvSpPr>
        <p:spPr>
          <a:xfrm>
            <a:off x="457200" y="654375"/>
            <a:ext cx="21529800" cy="1429200"/>
          </a:xfrm>
          <a:prstGeom prst="rect">
            <a:avLst/>
          </a:prstGeom>
          <a:noFill/>
          <a:ln>
            <a:noFill/>
          </a:ln>
        </p:spPr>
        <p:txBody>
          <a:bodyPr spcFirstLastPara="1" wrap="square" lIns="91425" tIns="91425" rIns="91425" bIns="91425" anchor="b" anchorCtr="0">
            <a:noAutofit/>
          </a:bodyPr>
          <a:lstStyle/>
          <a:p>
            <a:pPr marL="0" lvl="0" indent="0" rtl="0">
              <a:spcBef>
                <a:spcPts val="0"/>
              </a:spcBef>
              <a:spcAft>
                <a:spcPts val="0"/>
              </a:spcAft>
              <a:buNone/>
            </a:pPr>
            <a:r>
              <a:rPr lang="en-US" sz="6000" b="1">
                <a:solidFill>
                  <a:schemeClr val="accent1"/>
                </a:solidFill>
                <a:latin typeface="Oswald"/>
                <a:ea typeface="Oswald"/>
                <a:cs typeface="Oswald"/>
                <a:sym typeface="Oswald"/>
              </a:rPr>
              <a:t>Customer service has changed, and your role makes a </a:t>
            </a:r>
            <a:br>
              <a:rPr lang="en-US" sz="6000" b="1">
                <a:solidFill>
                  <a:schemeClr val="accent1"/>
                </a:solidFill>
                <a:latin typeface="Oswald"/>
                <a:ea typeface="Oswald"/>
                <a:cs typeface="Oswald"/>
                <a:sym typeface="Oswald"/>
              </a:rPr>
            </a:br>
            <a:r>
              <a:rPr lang="en-US" sz="6000" b="1">
                <a:solidFill>
                  <a:schemeClr val="accent1"/>
                </a:solidFill>
                <a:latin typeface="Oswald"/>
                <a:ea typeface="Oswald"/>
                <a:cs typeface="Oswald"/>
                <a:sym typeface="Oswald"/>
              </a:rPr>
              <a:t>difference in [BUSINESS NAME]’s success</a:t>
            </a:r>
            <a:endParaRPr sz="6000" b="1">
              <a:solidFill>
                <a:schemeClr val="accent1"/>
              </a:solidFill>
              <a:latin typeface="Oswald"/>
              <a:ea typeface="Oswald"/>
              <a:cs typeface="Oswald"/>
              <a:sym typeface="Oswald"/>
            </a:endParaRPr>
          </a:p>
        </p:txBody>
      </p:sp>
      <p:pic>
        <p:nvPicPr>
          <p:cNvPr id="768" name="Shape 768"/>
          <p:cNvPicPr preferRelativeResize="0"/>
          <p:nvPr/>
        </p:nvPicPr>
        <p:blipFill>
          <a:blip r:embed="rId3">
            <a:alphaModFix/>
          </a:blip>
          <a:stretch>
            <a:fillRect/>
          </a:stretch>
        </p:blipFill>
        <p:spPr>
          <a:xfrm>
            <a:off x="632845" y="2263033"/>
            <a:ext cx="5859950" cy="8789896"/>
          </a:xfrm>
          <a:prstGeom prst="rect">
            <a:avLst/>
          </a:prstGeom>
          <a:noFill/>
          <a:ln>
            <a:noFill/>
          </a:ln>
        </p:spPr>
      </p:pic>
      <p:pic>
        <p:nvPicPr>
          <p:cNvPr id="769" name="Shape 769"/>
          <p:cNvPicPr preferRelativeResize="0"/>
          <p:nvPr/>
        </p:nvPicPr>
        <p:blipFill rotWithShape="1">
          <a:blip r:embed="rId4">
            <a:alphaModFix/>
          </a:blip>
          <a:srcRect l="14670" r="6749"/>
          <a:stretch/>
        </p:blipFill>
        <p:spPr>
          <a:xfrm>
            <a:off x="6492787" y="2263033"/>
            <a:ext cx="10360692" cy="8789892"/>
          </a:xfrm>
          <a:prstGeom prst="rect">
            <a:avLst/>
          </a:prstGeom>
          <a:noFill/>
          <a:ln>
            <a:noFill/>
          </a:ln>
        </p:spPr>
      </p:pic>
      <p:pic>
        <p:nvPicPr>
          <p:cNvPr id="770" name="Shape 770"/>
          <p:cNvPicPr preferRelativeResize="0"/>
          <p:nvPr/>
        </p:nvPicPr>
        <p:blipFill>
          <a:blip r:embed="rId5">
            <a:alphaModFix/>
          </a:blip>
          <a:stretch>
            <a:fillRect/>
          </a:stretch>
        </p:blipFill>
        <p:spPr>
          <a:xfrm>
            <a:off x="15105915" y="2263033"/>
            <a:ext cx="6881126" cy="4587370"/>
          </a:xfrm>
          <a:prstGeom prst="rect">
            <a:avLst/>
          </a:prstGeom>
          <a:noFill/>
          <a:ln>
            <a:noFill/>
          </a:ln>
        </p:spPr>
      </p:pic>
      <p:pic>
        <p:nvPicPr>
          <p:cNvPr id="771" name="Shape 771"/>
          <p:cNvPicPr preferRelativeResize="0"/>
          <p:nvPr/>
        </p:nvPicPr>
        <p:blipFill>
          <a:blip r:embed="rId6">
            <a:alphaModFix/>
          </a:blip>
          <a:stretch>
            <a:fillRect/>
          </a:stretch>
        </p:blipFill>
        <p:spPr>
          <a:xfrm>
            <a:off x="15105915" y="6459401"/>
            <a:ext cx="6881131" cy="4593521"/>
          </a:xfrm>
          <a:prstGeom prst="rect">
            <a:avLst/>
          </a:prstGeom>
          <a:noFill/>
          <a:ln>
            <a:noFill/>
          </a:ln>
        </p:spPr>
      </p:pic>
      <p:sp>
        <p:nvSpPr>
          <p:cNvPr id="772" name="Shape 772"/>
          <p:cNvSpPr txBox="1"/>
          <p:nvPr/>
        </p:nvSpPr>
        <p:spPr>
          <a:xfrm>
            <a:off x="1770200" y="4746456"/>
            <a:ext cx="18460800" cy="2384100"/>
          </a:xfrm>
          <a:prstGeom prst="rect">
            <a:avLst/>
          </a:prstGeom>
          <a:solidFill>
            <a:srgbClr val="212539">
              <a:alpha val="89230"/>
            </a:srgbClr>
          </a:solidFill>
          <a:ln w="9525" cap="flat" cmpd="sng">
            <a:solidFill>
              <a:srgbClr val="FFFFFF"/>
            </a:solidFill>
            <a:prstDash val="solid"/>
            <a:round/>
            <a:headEnd type="none" w="sm" len="sm"/>
            <a:tailEnd type="none" w="sm" len="sm"/>
          </a:ln>
        </p:spPr>
        <p:txBody>
          <a:bodyPr spcFirstLastPara="1" wrap="square" lIns="91425" tIns="91425" rIns="91425" bIns="91425" anchor="t" anchorCtr="0">
            <a:noAutofit/>
          </a:bodyPr>
          <a:lstStyle/>
          <a:p>
            <a:pPr marL="0" lvl="0" indent="0" algn="ctr" rtl="0">
              <a:spcBef>
                <a:spcPts val="0"/>
              </a:spcBef>
              <a:spcAft>
                <a:spcPts val="0"/>
              </a:spcAft>
              <a:buClr>
                <a:srgbClr val="000000"/>
              </a:buClr>
              <a:buSzPts val="1100"/>
              <a:buFont typeface="Arial"/>
              <a:buNone/>
            </a:pPr>
            <a:r>
              <a:rPr lang="en-US" sz="7200">
                <a:solidFill>
                  <a:srgbClr val="EFEFEF"/>
                </a:solidFill>
                <a:latin typeface="Oswald"/>
                <a:ea typeface="Oswald"/>
                <a:cs typeface="Oswald"/>
                <a:sym typeface="Oswald"/>
              </a:rPr>
              <a:t>This is a great opportunity to add pictures of your wonderful staff to showcase them here.</a:t>
            </a:r>
            <a:endParaRPr sz="7200">
              <a:solidFill>
                <a:srgbClr val="EFEFEF"/>
              </a:solidFill>
              <a:latin typeface="Oswald"/>
              <a:ea typeface="Oswald"/>
              <a:cs typeface="Oswald"/>
              <a:sym typeface="Oswald"/>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0A2C5B"/>
        </a:solidFill>
        <a:effectLst/>
      </p:bgPr>
    </p:bg>
    <p:spTree>
      <p:nvGrpSpPr>
        <p:cNvPr id="1" name="Shape 776"/>
        <p:cNvGrpSpPr/>
        <p:nvPr/>
      </p:nvGrpSpPr>
      <p:grpSpPr>
        <a:xfrm>
          <a:off x="0" y="0"/>
          <a:ext cx="0" cy="0"/>
          <a:chOff x="0" y="0"/>
          <a:chExt cx="0" cy="0"/>
        </a:xfrm>
      </p:grpSpPr>
      <p:sp>
        <p:nvSpPr>
          <p:cNvPr id="777" name="Shape 777"/>
          <p:cNvSpPr txBox="1">
            <a:spLocks noGrp="1"/>
          </p:cNvSpPr>
          <p:nvPr>
            <p:ph type="ctrTitle"/>
          </p:nvPr>
        </p:nvSpPr>
        <p:spPr>
          <a:xfrm>
            <a:off x="831006" y="5084200"/>
            <a:ext cx="22715700" cy="5473500"/>
          </a:xfrm>
          <a:prstGeom prst="rect">
            <a:avLst/>
          </a:prstGeom>
          <a:noFill/>
          <a:ln>
            <a:noFill/>
          </a:ln>
        </p:spPr>
        <p:txBody>
          <a:bodyPr spcFirstLastPara="1" wrap="square" lIns="243750" tIns="243750" rIns="243750" bIns="243750" anchor="ctr" anchorCtr="0">
            <a:noAutofit/>
          </a:bodyPr>
          <a:lstStyle/>
          <a:p>
            <a:pPr marL="0" lvl="0" indent="0" algn="ctr" rtl="0">
              <a:spcBef>
                <a:spcPts val="0"/>
              </a:spcBef>
              <a:spcAft>
                <a:spcPts val="0"/>
              </a:spcAft>
              <a:buNone/>
            </a:pPr>
            <a:r>
              <a:rPr lang="en-US" sz="16000">
                <a:solidFill>
                  <a:srgbClr val="FFFFFF"/>
                </a:solidFill>
                <a:latin typeface="Oswald Light"/>
                <a:ea typeface="Oswald Light"/>
                <a:cs typeface="Oswald Light"/>
                <a:sym typeface="Oswald Light"/>
              </a:rPr>
              <a:t>Let’s give our customers an amazing experience</a:t>
            </a:r>
            <a:endParaRPr sz="16000">
              <a:solidFill>
                <a:srgbClr val="FFFFFF"/>
              </a:solidFill>
              <a:latin typeface="Oswald Light"/>
              <a:ea typeface="Oswald Light"/>
              <a:cs typeface="Oswald Light"/>
              <a:sym typeface="Oswald Light"/>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Shape 781"/>
        <p:cNvGrpSpPr/>
        <p:nvPr/>
      </p:nvGrpSpPr>
      <p:grpSpPr>
        <a:xfrm>
          <a:off x="0" y="0"/>
          <a:ext cx="0" cy="0"/>
          <a:chOff x="0" y="0"/>
          <a:chExt cx="0" cy="0"/>
        </a:xfrm>
      </p:grpSpPr>
      <p:grpSp>
        <p:nvGrpSpPr>
          <p:cNvPr id="782" name="Shape 782"/>
          <p:cNvGrpSpPr/>
          <p:nvPr/>
        </p:nvGrpSpPr>
        <p:grpSpPr>
          <a:xfrm>
            <a:off x="1856564" y="2239592"/>
            <a:ext cx="4502105" cy="9474352"/>
            <a:chOff x="6952171" y="556136"/>
            <a:chExt cx="1863608" cy="3921828"/>
          </a:xfrm>
        </p:grpSpPr>
        <p:sp>
          <p:nvSpPr>
            <p:cNvPr id="783" name="Shape 783"/>
            <p:cNvSpPr/>
            <p:nvPr/>
          </p:nvSpPr>
          <p:spPr>
            <a:xfrm>
              <a:off x="6952171" y="556136"/>
              <a:ext cx="1863608" cy="3921828"/>
            </a:xfrm>
            <a:custGeom>
              <a:avLst/>
              <a:gdLst/>
              <a:ahLst/>
              <a:cxnLst/>
              <a:rect l="0" t="0" r="0" b="0"/>
              <a:pathLst>
                <a:path w="25999" h="54713" extrusionOk="0">
                  <a:moveTo>
                    <a:pt x="12966" y="2173"/>
                  </a:moveTo>
                  <a:lnTo>
                    <a:pt x="13169" y="2240"/>
                  </a:lnTo>
                  <a:lnTo>
                    <a:pt x="13373" y="2308"/>
                  </a:lnTo>
                  <a:lnTo>
                    <a:pt x="13441" y="2512"/>
                  </a:lnTo>
                  <a:lnTo>
                    <a:pt x="13509" y="2716"/>
                  </a:lnTo>
                  <a:lnTo>
                    <a:pt x="13441" y="2919"/>
                  </a:lnTo>
                  <a:lnTo>
                    <a:pt x="13373" y="3123"/>
                  </a:lnTo>
                  <a:lnTo>
                    <a:pt x="13169" y="3191"/>
                  </a:lnTo>
                  <a:lnTo>
                    <a:pt x="12966" y="3259"/>
                  </a:lnTo>
                  <a:lnTo>
                    <a:pt x="12762" y="3191"/>
                  </a:lnTo>
                  <a:lnTo>
                    <a:pt x="12626" y="3123"/>
                  </a:lnTo>
                  <a:lnTo>
                    <a:pt x="12491" y="2919"/>
                  </a:lnTo>
                  <a:lnTo>
                    <a:pt x="12423" y="2716"/>
                  </a:lnTo>
                  <a:lnTo>
                    <a:pt x="12491" y="2512"/>
                  </a:lnTo>
                  <a:lnTo>
                    <a:pt x="12626" y="2308"/>
                  </a:lnTo>
                  <a:lnTo>
                    <a:pt x="12762" y="2240"/>
                  </a:lnTo>
                  <a:lnTo>
                    <a:pt x="12966" y="2173"/>
                  </a:lnTo>
                  <a:close/>
                  <a:moveTo>
                    <a:pt x="14934" y="4480"/>
                  </a:moveTo>
                  <a:lnTo>
                    <a:pt x="15002" y="4548"/>
                  </a:lnTo>
                  <a:lnTo>
                    <a:pt x="15070" y="4684"/>
                  </a:lnTo>
                  <a:lnTo>
                    <a:pt x="15138" y="4752"/>
                  </a:lnTo>
                  <a:lnTo>
                    <a:pt x="15070" y="4888"/>
                  </a:lnTo>
                  <a:lnTo>
                    <a:pt x="15002" y="5024"/>
                  </a:lnTo>
                  <a:lnTo>
                    <a:pt x="14934" y="5024"/>
                  </a:lnTo>
                  <a:lnTo>
                    <a:pt x="14799" y="5091"/>
                  </a:lnTo>
                  <a:lnTo>
                    <a:pt x="11065" y="5091"/>
                  </a:lnTo>
                  <a:lnTo>
                    <a:pt x="10929" y="5024"/>
                  </a:lnTo>
                  <a:lnTo>
                    <a:pt x="10861" y="5024"/>
                  </a:lnTo>
                  <a:lnTo>
                    <a:pt x="10794" y="4888"/>
                  </a:lnTo>
                  <a:lnTo>
                    <a:pt x="10726" y="4752"/>
                  </a:lnTo>
                  <a:lnTo>
                    <a:pt x="10794" y="4684"/>
                  </a:lnTo>
                  <a:lnTo>
                    <a:pt x="10861" y="4548"/>
                  </a:lnTo>
                  <a:lnTo>
                    <a:pt x="10929" y="4480"/>
                  </a:lnTo>
                  <a:close/>
                  <a:moveTo>
                    <a:pt x="23963" y="7807"/>
                  </a:moveTo>
                  <a:lnTo>
                    <a:pt x="23963" y="7875"/>
                  </a:lnTo>
                  <a:lnTo>
                    <a:pt x="23963" y="46771"/>
                  </a:lnTo>
                  <a:lnTo>
                    <a:pt x="23963" y="46838"/>
                  </a:lnTo>
                  <a:lnTo>
                    <a:pt x="1969" y="46838"/>
                  </a:lnTo>
                  <a:lnTo>
                    <a:pt x="1969" y="46771"/>
                  </a:lnTo>
                  <a:lnTo>
                    <a:pt x="1969" y="7875"/>
                  </a:lnTo>
                  <a:lnTo>
                    <a:pt x="1969" y="7807"/>
                  </a:lnTo>
                  <a:close/>
                  <a:moveTo>
                    <a:pt x="12558" y="48536"/>
                  </a:moveTo>
                  <a:lnTo>
                    <a:pt x="12151" y="48671"/>
                  </a:lnTo>
                  <a:lnTo>
                    <a:pt x="11812" y="48875"/>
                  </a:lnTo>
                  <a:lnTo>
                    <a:pt x="11472" y="49146"/>
                  </a:lnTo>
                  <a:lnTo>
                    <a:pt x="11269" y="49418"/>
                  </a:lnTo>
                  <a:lnTo>
                    <a:pt x="11065" y="49825"/>
                  </a:lnTo>
                  <a:lnTo>
                    <a:pt x="10929" y="50165"/>
                  </a:lnTo>
                  <a:lnTo>
                    <a:pt x="10861" y="50640"/>
                  </a:lnTo>
                  <a:lnTo>
                    <a:pt x="10929" y="51047"/>
                  </a:lnTo>
                  <a:lnTo>
                    <a:pt x="11065" y="51454"/>
                  </a:lnTo>
                  <a:lnTo>
                    <a:pt x="11269" y="51794"/>
                  </a:lnTo>
                  <a:lnTo>
                    <a:pt x="11472" y="52065"/>
                  </a:lnTo>
                  <a:lnTo>
                    <a:pt x="11812" y="52337"/>
                  </a:lnTo>
                  <a:lnTo>
                    <a:pt x="12151" y="52541"/>
                  </a:lnTo>
                  <a:lnTo>
                    <a:pt x="12558" y="52676"/>
                  </a:lnTo>
                  <a:lnTo>
                    <a:pt x="12966" y="52744"/>
                  </a:lnTo>
                  <a:lnTo>
                    <a:pt x="13373" y="52676"/>
                  </a:lnTo>
                  <a:lnTo>
                    <a:pt x="13780" y="52541"/>
                  </a:lnTo>
                  <a:lnTo>
                    <a:pt x="14120" y="52337"/>
                  </a:lnTo>
                  <a:lnTo>
                    <a:pt x="14459" y="52065"/>
                  </a:lnTo>
                  <a:lnTo>
                    <a:pt x="14731" y="51794"/>
                  </a:lnTo>
                  <a:lnTo>
                    <a:pt x="14934" y="51454"/>
                  </a:lnTo>
                  <a:lnTo>
                    <a:pt x="15002" y="51047"/>
                  </a:lnTo>
                  <a:lnTo>
                    <a:pt x="15070" y="50640"/>
                  </a:lnTo>
                  <a:lnTo>
                    <a:pt x="15002" y="50165"/>
                  </a:lnTo>
                  <a:lnTo>
                    <a:pt x="14934" y="49825"/>
                  </a:lnTo>
                  <a:lnTo>
                    <a:pt x="14731" y="49418"/>
                  </a:lnTo>
                  <a:lnTo>
                    <a:pt x="14459" y="49146"/>
                  </a:lnTo>
                  <a:lnTo>
                    <a:pt x="14120" y="48875"/>
                  </a:lnTo>
                  <a:lnTo>
                    <a:pt x="13780" y="48671"/>
                  </a:lnTo>
                  <a:lnTo>
                    <a:pt x="13373" y="48536"/>
                  </a:lnTo>
                  <a:close/>
                  <a:moveTo>
                    <a:pt x="12966" y="48332"/>
                  </a:moveTo>
                  <a:lnTo>
                    <a:pt x="13441" y="48400"/>
                  </a:lnTo>
                  <a:lnTo>
                    <a:pt x="13848" y="48536"/>
                  </a:lnTo>
                  <a:lnTo>
                    <a:pt x="14256" y="48739"/>
                  </a:lnTo>
                  <a:lnTo>
                    <a:pt x="14595" y="49011"/>
                  </a:lnTo>
                  <a:lnTo>
                    <a:pt x="14866" y="49350"/>
                  </a:lnTo>
                  <a:lnTo>
                    <a:pt x="15070" y="49757"/>
                  </a:lnTo>
                  <a:lnTo>
                    <a:pt x="15206" y="50165"/>
                  </a:lnTo>
                  <a:lnTo>
                    <a:pt x="15274" y="50640"/>
                  </a:lnTo>
                  <a:lnTo>
                    <a:pt x="15206" y="51047"/>
                  </a:lnTo>
                  <a:lnTo>
                    <a:pt x="15070" y="51522"/>
                  </a:lnTo>
                  <a:lnTo>
                    <a:pt x="14866" y="51862"/>
                  </a:lnTo>
                  <a:lnTo>
                    <a:pt x="14595" y="52201"/>
                  </a:lnTo>
                  <a:lnTo>
                    <a:pt x="14256" y="52473"/>
                  </a:lnTo>
                  <a:lnTo>
                    <a:pt x="13848" y="52676"/>
                  </a:lnTo>
                  <a:lnTo>
                    <a:pt x="13441" y="52812"/>
                  </a:lnTo>
                  <a:lnTo>
                    <a:pt x="12966" y="52880"/>
                  </a:lnTo>
                  <a:lnTo>
                    <a:pt x="12558" y="52812"/>
                  </a:lnTo>
                  <a:lnTo>
                    <a:pt x="12083" y="52676"/>
                  </a:lnTo>
                  <a:lnTo>
                    <a:pt x="11744" y="52473"/>
                  </a:lnTo>
                  <a:lnTo>
                    <a:pt x="11404" y="52201"/>
                  </a:lnTo>
                  <a:lnTo>
                    <a:pt x="11133" y="51862"/>
                  </a:lnTo>
                  <a:lnTo>
                    <a:pt x="10929" y="51522"/>
                  </a:lnTo>
                  <a:lnTo>
                    <a:pt x="10794" y="51047"/>
                  </a:lnTo>
                  <a:lnTo>
                    <a:pt x="10726" y="50640"/>
                  </a:lnTo>
                  <a:lnTo>
                    <a:pt x="10794" y="50165"/>
                  </a:lnTo>
                  <a:lnTo>
                    <a:pt x="10929" y="49757"/>
                  </a:lnTo>
                  <a:lnTo>
                    <a:pt x="11133" y="49350"/>
                  </a:lnTo>
                  <a:lnTo>
                    <a:pt x="11404" y="49011"/>
                  </a:lnTo>
                  <a:lnTo>
                    <a:pt x="11744" y="48739"/>
                  </a:lnTo>
                  <a:lnTo>
                    <a:pt x="12083" y="48536"/>
                  </a:lnTo>
                  <a:lnTo>
                    <a:pt x="12558" y="48400"/>
                  </a:lnTo>
                  <a:lnTo>
                    <a:pt x="12966" y="48332"/>
                  </a:lnTo>
                  <a:close/>
                  <a:moveTo>
                    <a:pt x="3938" y="679"/>
                  </a:moveTo>
                  <a:lnTo>
                    <a:pt x="3259" y="747"/>
                  </a:lnTo>
                  <a:lnTo>
                    <a:pt x="2648" y="951"/>
                  </a:lnTo>
                  <a:lnTo>
                    <a:pt x="2105" y="1222"/>
                  </a:lnTo>
                  <a:lnTo>
                    <a:pt x="1630" y="1629"/>
                  </a:lnTo>
                  <a:lnTo>
                    <a:pt x="1290" y="2105"/>
                  </a:lnTo>
                  <a:lnTo>
                    <a:pt x="951" y="2648"/>
                  </a:lnTo>
                  <a:lnTo>
                    <a:pt x="747" y="3259"/>
                  </a:lnTo>
                  <a:lnTo>
                    <a:pt x="747" y="3870"/>
                  </a:lnTo>
                  <a:lnTo>
                    <a:pt x="747" y="50776"/>
                  </a:lnTo>
                  <a:lnTo>
                    <a:pt x="747" y="51387"/>
                  </a:lnTo>
                  <a:lnTo>
                    <a:pt x="951" y="51997"/>
                  </a:lnTo>
                  <a:lnTo>
                    <a:pt x="1290" y="52541"/>
                  </a:lnTo>
                  <a:lnTo>
                    <a:pt x="1630" y="53016"/>
                  </a:lnTo>
                  <a:lnTo>
                    <a:pt x="2105" y="53423"/>
                  </a:lnTo>
                  <a:lnTo>
                    <a:pt x="2648" y="53695"/>
                  </a:lnTo>
                  <a:lnTo>
                    <a:pt x="3259" y="53898"/>
                  </a:lnTo>
                  <a:lnTo>
                    <a:pt x="3938" y="53966"/>
                  </a:lnTo>
                  <a:lnTo>
                    <a:pt x="22062" y="53966"/>
                  </a:lnTo>
                  <a:lnTo>
                    <a:pt x="22741" y="53898"/>
                  </a:lnTo>
                  <a:lnTo>
                    <a:pt x="23352" y="53695"/>
                  </a:lnTo>
                  <a:lnTo>
                    <a:pt x="23895" y="53423"/>
                  </a:lnTo>
                  <a:lnTo>
                    <a:pt x="24370" y="53016"/>
                  </a:lnTo>
                  <a:lnTo>
                    <a:pt x="24709" y="52541"/>
                  </a:lnTo>
                  <a:lnTo>
                    <a:pt x="25049" y="51997"/>
                  </a:lnTo>
                  <a:lnTo>
                    <a:pt x="25252" y="51387"/>
                  </a:lnTo>
                  <a:lnTo>
                    <a:pt x="25320" y="50776"/>
                  </a:lnTo>
                  <a:lnTo>
                    <a:pt x="25320" y="3870"/>
                  </a:lnTo>
                  <a:lnTo>
                    <a:pt x="25252" y="3259"/>
                  </a:lnTo>
                  <a:lnTo>
                    <a:pt x="25049" y="2648"/>
                  </a:lnTo>
                  <a:lnTo>
                    <a:pt x="24709" y="2105"/>
                  </a:lnTo>
                  <a:lnTo>
                    <a:pt x="24370" y="1629"/>
                  </a:lnTo>
                  <a:lnTo>
                    <a:pt x="23895" y="1222"/>
                  </a:lnTo>
                  <a:lnTo>
                    <a:pt x="23352" y="951"/>
                  </a:lnTo>
                  <a:lnTo>
                    <a:pt x="22741" y="747"/>
                  </a:lnTo>
                  <a:lnTo>
                    <a:pt x="22062" y="679"/>
                  </a:lnTo>
                  <a:close/>
                  <a:moveTo>
                    <a:pt x="22062" y="543"/>
                  </a:moveTo>
                  <a:lnTo>
                    <a:pt x="22741" y="611"/>
                  </a:lnTo>
                  <a:lnTo>
                    <a:pt x="23419" y="815"/>
                  </a:lnTo>
                  <a:lnTo>
                    <a:pt x="23963" y="1086"/>
                  </a:lnTo>
                  <a:lnTo>
                    <a:pt x="24438" y="1494"/>
                  </a:lnTo>
                  <a:lnTo>
                    <a:pt x="24845" y="2037"/>
                  </a:lnTo>
                  <a:lnTo>
                    <a:pt x="25184" y="2580"/>
                  </a:lnTo>
                  <a:lnTo>
                    <a:pt x="25388" y="3191"/>
                  </a:lnTo>
                  <a:lnTo>
                    <a:pt x="25456" y="3870"/>
                  </a:lnTo>
                  <a:lnTo>
                    <a:pt x="25456" y="50776"/>
                  </a:lnTo>
                  <a:lnTo>
                    <a:pt x="25388" y="51454"/>
                  </a:lnTo>
                  <a:lnTo>
                    <a:pt x="25184" y="52065"/>
                  </a:lnTo>
                  <a:lnTo>
                    <a:pt x="24845" y="52676"/>
                  </a:lnTo>
                  <a:lnTo>
                    <a:pt x="24438" y="53151"/>
                  </a:lnTo>
                  <a:lnTo>
                    <a:pt x="23963" y="53559"/>
                  </a:lnTo>
                  <a:lnTo>
                    <a:pt x="23419" y="53898"/>
                  </a:lnTo>
                  <a:lnTo>
                    <a:pt x="22741" y="54102"/>
                  </a:lnTo>
                  <a:lnTo>
                    <a:pt x="22062" y="54170"/>
                  </a:lnTo>
                  <a:lnTo>
                    <a:pt x="3938" y="54170"/>
                  </a:lnTo>
                  <a:lnTo>
                    <a:pt x="3259" y="54102"/>
                  </a:lnTo>
                  <a:lnTo>
                    <a:pt x="2580" y="53898"/>
                  </a:lnTo>
                  <a:lnTo>
                    <a:pt x="2037" y="53559"/>
                  </a:lnTo>
                  <a:lnTo>
                    <a:pt x="1562" y="53151"/>
                  </a:lnTo>
                  <a:lnTo>
                    <a:pt x="1154" y="52676"/>
                  </a:lnTo>
                  <a:lnTo>
                    <a:pt x="815" y="52065"/>
                  </a:lnTo>
                  <a:lnTo>
                    <a:pt x="611" y="51454"/>
                  </a:lnTo>
                  <a:lnTo>
                    <a:pt x="543" y="50776"/>
                  </a:lnTo>
                  <a:lnTo>
                    <a:pt x="543" y="3870"/>
                  </a:lnTo>
                  <a:lnTo>
                    <a:pt x="611" y="3191"/>
                  </a:lnTo>
                  <a:lnTo>
                    <a:pt x="815" y="2580"/>
                  </a:lnTo>
                  <a:lnTo>
                    <a:pt x="1154" y="2037"/>
                  </a:lnTo>
                  <a:lnTo>
                    <a:pt x="1562" y="1494"/>
                  </a:lnTo>
                  <a:lnTo>
                    <a:pt x="2037" y="1086"/>
                  </a:lnTo>
                  <a:lnTo>
                    <a:pt x="2580" y="815"/>
                  </a:lnTo>
                  <a:lnTo>
                    <a:pt x="3259" y="611"/>
                  </a:lnTo>
                  <a:lnTo>
                    <a:pt x="3938" y="543"/>
                  </a:lnTo>
                  <a:close/>
                  <a:moveTo>
                    <a:pt x="3938" y="0"/>
                  </a:moveTo>
                  <a:lnTo>
                    <a:pt x="3123" y="68"/>
                  </a:lnTo>
                  <a:lnTo>
                    <a:pt x="2444" y="272"/>
                  </a:lnTo>
                  <a:lnTo>
                    <a:pt x="1765" y="611"/>
                  </a:lnTo>
                  <a:lnTo>
                    <a:pt x="1154" y="1154"/>
                  </a:lnTo>
                  <a:lnTo>
                    <a:pt x="679" y="1697"/>
                  </a:lnTo>
                  <a:lnTo>
                    <a:pt x="272" y="2376"/>
                  </a:lnTo>
                  <a:lnTo>
                    <a:pt x="68" y="3123"/>
                  </a:lnTo>
                  <a:lnTo>
                    <a:pt x="0" y="3870"/>
                  </a:lnTo>
                  <a:lnTo>
                    <a:pt x="0" y="50776"/>
                  </a:lnTo>
                  <a:lnTo>
                    <a:pt x="68" y="51522"/>
                  </a:lnTo>
                  <a:lnTo>
                    <a:pt x="272" y="52269"/>
                  </a:lnTo>
                  <a:lnTo>
                    <a:pt x="679" y="52948"/>
                  </a:lnTo>
                  <a:lnTo>
                    <a:pt x="1154" y="53559"/>
                  </a:lnTo>
                  <a:lnTo>
                    <a:pt x="1765" y="54034"/>
                  </a:lnTo>
                  <a:lnTo>
                    <a:pt x="2444" y="54373"/>
                  </a:lnTo>
                  <a:lnTo>
                    <a:pt x="3123" y="54645"/>
                  </a:lnTo>
                  <a:lnTo>
                    <a:pt x="3938" y="54713"/>
                  </a:lnTo>
                  <a:lnTo>
                    <a:pt x="22062" y="54713"/>
                  </a:lnTo>
                  <a:lnTo>
                    <a:pt x="22876" y="54645"/>
                  </a:lnTo>
                  <a:lnTo>
                    <a:pt x="23555" y="54373"/>
                  </a:lnTo>
                  <a:lnTo>
                    <a:pt x="24234" y="54034"/>
                  </a:lnTo>
                  <a:lnTo>
                    <a:pt x="24845" y="53559"/>
                  </a:lnTo>
                  <a:lnTo>
                    <a:pt x="25320" y="52948"/>
                  </a:lnTo>
                  <a:lnTo>
                    <a:pt x="25727" y="52269"/>
                  </a:lnTo>
                  <a:lnTo>
                    <a:pt x="25931" y="51522"/>
                  </a:lnTo>
                  <a:lnTo>
                    <a:pt x="25999" y="50776"/>
                  </a:lnTo>
                  <a:lnTo>
                    <a:pt x="25999" y="3870"/>
                  </a:lnTo>
                  <a:lnTo>
                    <a:pt x="25931" y="3123"/>
                  </a:lnTo>
                  <a:lnTo>
                    <a:pt x="25727" y="2376"/>
                  </a:lnTo>
                  <a:lnTo>
                    <a:pt x="25320" y="1697"/>
                  </a:lnTo>
                  <a:lnTo>
                    <a:pt x="24845" y="1154"/>
                  </a:lnTo>
                  <a:lnTo>
                    <a:pt x="24234" y="611"/>
                  </a:lnTo>
                  <a:lnTo>
                    <a:pt x="23555" y="272"/>
                  </a:lnTo>
                  <a:lnTo>
                    <a:pt x="22876" y="68"/>
                  </a:lnTo>
                  <a:lnTo>
                    <a:pt x="22062" y="0"/>
                  </a:lnTo>
                  <a:close/>
                </a:path>
              </a:pathLst>
            </a:custGeom>
            <a:solidFill>
              <a:srgbClr val="000000">
                <a:alpha val="54619"/>
              </a:srgbClr>
            </a:solid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784" name="Shape 784"/>
            <p:cNvSpPr/>
            <p:nvPr/>
          </p:nvSpPr>
          <p:spPr>
            <a:xfrm>
              <a:off x="7089125" y="1121950"/>
              <a:ext cx="1589700" cy="28119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1000">
                <a:solidFill>
                  <a:srgbClr val="FFFFFF"/>
                </a:solidFill>
                <a:latin typeface="Varela"/>
                <a:ea typeface="Varela"/>
                <a:cs typeface="Varela"/>
                <a:sym typeface="Varela"/>
              </a:endParaRPr>
            </a:p>
          </p:txBody>
        </p:sp>
      </p:grpSp>
      <p:sp>
        <p:nvSpPr>
          <p:cNvPr id="785" name="Shape 785"/>
          <p:cNvSpPr txBox="1"/>
          <p:nvPr/>
        </p:nvSpPr>
        <p:spPr>
          <a:xfrm>
            <a:off x="457200" y="388750"/>
            <a:ext cx="19306800" cy="1605900"/>
          </a:xfrm>
          <a:prstGeom prst="rect">
            <a:avLst/>
          </a:prstGeom>
          <a:noFill/>
          <a:ln>
            <a:noFill/>
          </a:ln>
        </p:spPr>
        <p:txBody>
          <a:bodyPr spcFirstLastPara="1" wrap="square" lIns="91425" tIns="91425" rIns="91425" bIns="91425" anchor="b" anchorCtr="0">
            <a:noAutofit/>
          </a:bodyPr>
          <a:lstStyle/>
          <a:p>
            <a:pPr marL="0" lvl="0" indent="0" rtl="0">
              <a:spcBef>
                <a:spcPts val="0"/>
              </a:spcBef>
              <a:spcAft>
                <a:spcPts val="0"/>
              </a:spcAft>
              <a:buNone/>
            </a:pPr>
            <a:r>
              <a:rPr lang="en-US" sz="7200" b="1">
                <a:solidFill>
                  <a:schemeClr val="accent1"/>
                </a:solidFill>
                <a:latin typeface="Oswald"/>
                <a:ea typeface="Oswald"/>
                <a:cs typeface="Oswald"/>
                <a:sym typeface="Oswald"/>
              </a:rPr>
              <a:t>Rewards to give back to your loyal clients</a:t>
            </a:r>
            <a:endParaRPr sz="7200" b="1">
              <a:solidFill>
                <a:schemeClr val="accent1"/>
              </a:solidFill>
              <a:latin typeface="Oswald"/>
              <a:ea typeface="Oswald"/>
              <a:cs typeface="Oswald"/>
              <a:sym typeface="Oswald"/>
            </a:endParaRPr>
          </a:p>
        </p:txBody>
      </p:sp>
      <p:grpSp>
        <p:nvGrpSpPr>
          <p:cNvPr id="786" name="Shape 786"/>
          <p:cNvGrpSpPr/>
          <p:nvPr/>
        </p:nvGrpSpPr>
        <p:grpSpPr>
          <a:xfrm>
            <a:off x="7100088" y="2239592"/>
            <a:ext cx="4502105" cy="9474352"/>
            <a:chOff x="6952171" y="556136"/>
            <a:chExt cx="1863608" cy="3921828"/>
          </a:xfrm>
        </p:grpSpPr>
        <p:sp>
          <p:nvSpPr>
            <p:cNvPr id="787" name="Shape 787"/>
            <p:cNvSpPr/>
            <p:nvPr/>
          </p:nvSpPr>
          <p:spPr>
            <a:xfrm>
              <a:off x="6952171" y="556136"/>
              <a:ext cx="1863608" cy="3921828"/>
            </a:xfrm>
            <a:custGeom>
              <a:avLst/>
              <a:gdLst/>
              <a:ahLst/>
              <a:cxnLst/>
              <a:rect l="0" t="0" r="0" b="0"/>
              <a:pathLst>
                <a:path w="25999" h="54713" extrusionOk="0">
                  <a:moveTo>
                    <a:pt x="12966" y="2173"/>
                  </a:moveTo>
                  <a:lnTo>
                    <a:pt x="13169" y="2240"/>
                  </a:lnTo>
                  <a:lnTo>
                    <a:pt x="13373" y="2308"/>
                  </a:lnTo>
                  <a:lnTo>
                    <a:pt x="13441" y="2512"/>
                  </a:lnTo>
                  <a:lnTo>
                    <a:pt x="13509" y="2716"/>
                  </a:lnTo>
                  <a:lnTo>
                    <a:pt x="13441" y="2919"/>
                  </a:lnTo>
                  <a:lnTo>
                    <a:pt x="13373" y="3123"/>
                  </a:lnTo>
                  <a:lnTo>
                    <a:pt x="13169" y="3191"/>
                  </a:lnTo>
                  <a:lnTo>
                    <a:pt x="12966" y="3259"/>
                  </a:lnTo>
                  <a:lnTo>
                    <a:pt x="12762" y="3191"/>
                  </a:lnTo>
                  <a:lnTo>
                    <a:pt x="12626" y="3123"/>
                  </a:lnTo>
                  <a:lnTo>
                    <a:pt x="12491" y="2919"/>
                  </a:lnTo>
                  <a:lnTo>
                    <a:pt x="12423" y="2716"/>
                  </a:lnTo>
                  <a:lnTo>
                    <a:pt x="12491" y="2512"/>
                  </a:lnTo>
                  <a:lnTo>
                    <a:pt x="12626" y="2308"/>
                  </a:lnTo>
                  <a:lnTo>
                    <a:pt x="12762" y="2240"/>
                  </a:lnTo>
                  <a:lnTo>
                    <a:pt x="12966" y="2173"/>
                  </a:lnTo>
                  <a:close/>
                  <a:moveTo>
                    <a:pt x="14934" y="4480"/>
                  </a:moveTo>
                  <a:lnTo>
                    <a:pt x="15002" y="4548"/>
                  </a:lnTo>
                  <a:lnTo>
                    <a:pt x="15070" y="4684"/>
                  </a:lnTo>
                  <a:lnTo>
                    <a:pt x="15138" y="4752"/>
                  </a:lnTo>
                  <a:lnTo>
                    <a:pt x="15070" y="4888"/>
                  </a:lnTo>
                  <a:lnTo>
                    <a:pt x="15002" y="5024"/>
                  </a:lnTo>
                  <a:lnTo>
                    <a:pt x="14934" y="5024"/>
                  </a:lnTo>
                  <a:lnTo>
                    <a:pt x="14799" y="5091"/>
                  </a:lnTo>
                  <a:lnTo>
                    <a:pt x="11065" y="5091"/>
                  </a:lnTo>
                  <a:lnTo>
                    <a:pt x="10929" y="5024"/>
                  </a:lnTo>
                  <a:lnTo>
                    <a:pt x="10861" y="5024"/>
                  </a:lnTo>
                  <a:lnTo>
                    <a:pt x="10794" y="4888"/>
                  </a:lnTo>
                  <a:lnTo>
                    <a:pt x="10726" y="4752"/>
                  </a:lnTo>
                  <a:lnTo>
                    <a:pt x="10794" y="4684"/>
                  </a:lnTo>
                  <a:lnTo>
                    <a:pt x="10861" y="4548"/>
                  </a:lnTo>
                  <a:lnTo>
                    <a:pt x="10929" y="4480"/>
                  </a:lnTo>
                  <a:close/>
                  <a:moveTo>
                    <a:pt x="23963" y="7807"/>
                  </a:moveTo>
                  <a:lnTo>
                    <a:pt x="23963" y="7875"/>
                  </a:lnTo>
                  <a:lnTo>
                    <a:pt x="23963" y="46771"/>
                  </a:lnTo>
                  <a:lnTo>
                    <a:pt x="23963" y="46838"/>
                  </a:lnTo>
                  <a:lnTo>
                    <a:pt x="1969" y="46838"/>
                  </a:lnTo>
                  <a:lnTo>
                    <a:pt x="1969" y="46771"/>
                  </a:lnTo>
                  <a:lnTo>
                    <a:pt x="1969" y="7875"/>
                  </a:lnTo>
                  <a:lnTo>
                    <a:pt x="1969" y="7807"/>
                  </a:lnTo>
                  <a:close/>
                  <a:moveTo>
                    <a:pt x="12558" y="48536"/>
                  </a:moveTo>
                  <a:lnTo>
                    <a:pt x="12151" y="48671"/>
                  </a:lnTo>
                  <a:lnTo>
                    <a:pt x="11812" y="48875"/>
                  </a:lnTo>
                  <a:lnTo>
                    <a:pt x="11472" y="49146"/>
                  </a:lnTo>
                  <a:lnTo>
                    <a:pt x="11269" y="49418"/>
                  </a:lnTo>
                  <a:lnTo>
                    <a:pt x="11065" y="49825"/>
                  </a:lnTo>
                  <a:lnTo>
                    <a:pt x="10929" y="50165"/>
                  </a:lnTo>
                  <a:lnTo>
                    <a:pt x="10861" y="50640"/>
                  </a:lnTo>
                  <a:lnTo>
                    <a:pt x="10929" y="51047"/>
                  </a:lnTo>
                  <a:lnTo>
                    <a:pt x="11065" y="51454"/>
                  </a:lnTo>
                  <a:lnTo>
                    <a:pt x="11269" y="51794"/>
                  </a:lnTo>
                  <a:lnTo>
                    <a:pt x="11472" y="52065"/>
                  </a:lnTo>
                  <a:lnTo>
                    <a:pt x="11812" y="52337"/>
                  </a:lnTo>
                  <a:lnTo>
                    <a:pt x="12151" y="52541"/>
                  </a:lnTo>
                  <a:lnTo>
                    <a:pt x="12558" y="52676"/>
                  </a:lnTo>
                  <a:lnTo>
                    <a:pt x="12966" y="52744"/>
                  </a:lnTo>
                  <a:lnTo>
                    <a:pt x="13373" y="52676"/>
                  </a:lnTo>
                  <a:lnTo>
                    <a:pt x="13780" y="52541"/>
                  </a:lnTo>
                  <a:lnTo>
                    <a:pt x="14120" y="52337"/>
                  </a:lnTo>
                  <a:lnTo>
                    <a:pt x="14459" y="52065"/>
                  </a:lnTo>
                  <a:lnTo>
                    <a:pt x="14731" y="51794"/>
                  </a:lnTo>
                  <a:lnTo>
                    <a:pt x="14934" y="51454"/>
                  </a:lnTo>
                  <a:lnTo>
                    <a:pt x="15002" y="51047"/>
                  </a:lnTo>
                  <a:lnTo>
                    <a:pt x="15070" y="50640"/>
                  </a:lnTo>
                  <a:lnTo>
                    <a:pt x="15002" y="50165"/>
                  </a:lnTo>
                  <a:lnTo>
                    <a:pt x="14934" y="49825"/>
                  </a:lnTo>
                  <a:lnTo>
                    <a:pt x="14731" y="49418"/>
                  </a:lnTo>
                  <a:lnTo>
                    <a:pt x="14459" y="49146"/>
                  </a:lnTo>
                  <a:lnTo>
                    <a:pt x="14120" y="48875"/>
                  </a:lnTo>
                  <a:lnTo>
                    <a:pt x="13780" y="48671"/>
                  </a:lnTo>
                  <a:lnTo>
                    <a:pt x="13373" y="48536"/>
                  </a:lnTo>
                  <a:close/>
                  <a:moveTo>
                    <a:pt x="12966" y="48332"/>
                  </a:moveTo>
                  <a:lnTo>
                    <a:pt x="13441" y="48400"/>
                  </a:lnTo>
                  <a:lnTo>
                    <a:pt x="13848" y="48536"/>
                  </a:lnTo>
                  <a:lnTo>
                    <a:pt x="14256" y="48739"/>
                  </a:lnTo>
                  <a:lnTo>
                    <a:pt x="14595" y="49011"/>
                  </a:lnTo>
                  <a:lnTo>
                    <a:pt x="14866" y="49350"/>
                  </a:lnTo>
                  <a:lnTo>
                    <a:pt x="15070" y="49757"/>
                  </a:lnTo>
                  <a:lnTo>
                    <a:pt x="15206" y="50165"/>
                  </a:lnTo>
                  <a:lnTo>
                    <a:pt x="15274" y="50640"/>
                  </a:lnTo>
                  <a:lnTo>
                    <a:pt x="15206" y="51047"/>
                  </a:lnTo>
                  <a:lnTo>
                    <a:pt x="15070" y="51522"/>
                  </a:lnTo>
                  <a:lnTo>
                    <a:pt x="14866" y="51862"/>
                  </a:lnTo>
                  <a:lnTo>
                    <a:pt x="14595" y="52201"/>
                  </a:lnTo>
                  <a:lnTo>
                    <a:pt x="14256" y="52473"/>
                  </a:lnTo>
                  <a:lnTo>
                    <a:pt x="13848" y="52676"/>
                  </a:lnTo>
                  <a:lnTo>
                    <a:pt x="13441" y="52812"/>
                  </a:lnTo>
                  <a:lnTo>
                    <a:pt x="12966" y="52880"/>
                  </a:lnTo>
                  <a:lnTo>
                    <a:pt x="12558" y="52812"/>
                  </a:lnTo>
                  <a:lnTo>
                    <a:pt x="12083" y="52676"/>
                  </a:lnTo>
                  <a:lnTo>
                    <a:pt x="11744" y="52473"/>
                  </a:lnTo>
                  <a:lnTo>
                    <a:pt x="11404" y="52201"/>
                  </a:lnTo>
                  <a:lnTo>
                    <a:pt x="11133" y="51862"/>
                  </a:lnTo>
                  <a:lnTo>
                    <a:pt x="10929" y="51522"/>
                  </a:lnTo>
                  <a:lnTo>
                    <a:pt x="10794" y="51047"/>
                  </a:lnTo>
                  <a:lnTo>
                    <a:pt x="10726" y="50640"/>
                  </a:lnTo>
                  <a:lnTo>
                    <a:pt x="10794" y="50165"/>
                  </a:lnTo>
                  <a:lnTo>
                    <a:pt x="10929" y="49757"/>
                  </a:lnTo>
                  <a:lnTo>
                    <a:pt x="11133" y="49350"/>
                  </a:lnTo>
                  <a:lnTo>
                    <a:pt x="11404" y="49011"/>
                  </a:lnTo>
                  <a:lnTo>
                    <a:pt x="11744" y="48739"/>
                  </a:lnTo>
                  <a:lnTo>
                    <a:pt x="12083" y="48536"/>
                  </a:lnTo>
                  <a:lnTo>
                    <a:pt x="12558" y="48400"/>
                  </a:lnTo>
                  <a:lnTo>
                    <a:pt x="12966" y="48332"/>
                  </a:lnTo>
                  <a:close/>
                  <a:moveTo>
                    <a:pt x="3938" y="679"/>
                  </a:moveTo>
                  <a:lnTo>
                    <a:pt x="3259" y="747"/>
                  </a:lnTo>
                  <a:lnTo>
                    <a:pt x="2648" y="951"/>
                  </a:lnTo>
                  <a:lnTo>
                    <a:pt x="2105" y="1222"/>
                  </a:lnTo>
                  <a:lnTo>
                    <a:pt x="1630" y="1629"/>
                  </a:lnTo>
                  <a:lnTo>
                    <a:pt x="1290" y="2105"/>
                  </a:lnTo>
                  <a:lnTo>
                    <a:pt x="951" y="2648"/>
                  </a:lnTo>
                  <a:lnTo>
                    <a:pt x="747" y="3259"/>
                  </a:lnTo>
                  <a:lnTo>
                    <a:pt x="747" y="3870"/>
                  </a:lnTo>
                  <a:lnTo>
                    <a:pt x="747" y="50776"/>
                  </a:lnTo>
                  <a:lnTo>
                    <a:pt x="747" y="51387"/>
                  </a:lnTo>
                  <a:lnTo>
                    <a:pt x="951" y="51997"/>
                  </a:lnTo>
                  <a:lnTo>
                    <a:pt x="1290" y="52541"/>
                  </a:lnTo>
                  <a:lnTo>
                    <a:pt x="1630" y="53016"/>
                  </a:lnTo>
                  <a:lnTo>
                    <a:pt x="2105" y="53423"/>
                  </a:lnTo>
                  <a:lnTo>
                    <a:pt x="2648" y="53695"/>
                  </a:lnTo>
                  <a:lnTo>
                    <a:pt x="3259" y="53898"/>
                  </a:lnTo>
                  <a:lnTo>
                    <a:pt x="3938" y="53966"/>
                  </a:lnTo>
                  <a:lnTo>
                    <a:pt x="22062" y="53966"/>
                  </a:lnTo>
                  <a:lnTo>
                    <a:pt x="22741" y="53898"/>
                  </a:lnTo>
                  <a:lnTo>
                    <a:pt x="23352" y="53695"/>
                  </a:lnTo>
                  <a:lnTo>
                    <a:pt x="23895" y="53423"/>
                  </a:lnTo>
                  <a:lnTo>
                    <a:pt x="24370" y="53016"/>
                  </a:lnTo>
                  <a:lnTo>
                    <a:pt x="24709" y="52541"/>
                  </a:lnTo>
                  <a:lnTo>
                    <a:pt x="25049" y="51997"/>
                  </a:lnTo>
                  <a:lnTo>
                    <a:pt x="25252" y="51387"/>
                  </a:lnTo>
                  <a:lnTo>
                    <a:pt x="25320" y="50776"/>
                  </a:lnTo>
                  <a:lnTo>
                    <a:pt x="25320" y="3870"/>
                  </a:lnTo>
                  <a:lnTo>
                    <a:pt x="25252" y="3259"/>
                  </a:lnTo>
                  <a:lnTo>
                    <a:pt x="25049" y="2648"/>
                  </a:lnTo>
                  <a:lnTo>
                    <a:pt x="24709" y="2105"/>
                  </a:lnTo>
                  <a:lnTo>
                    <a:pt x="24370" y="1629"/>
                  </a:lnTo>
                  <a:lnTo>
                    <a:pt x="23895" y="1222"/>
                  </a:lnTo>
                  <a:lnTo>
                    <a:pt x="23352" y="951"/>
                  </a:lnTo>
                  <a:lnTo>
                    <a:pt x="22741" y="747"/>
                  </a:lnTo>
                  <a:lnTo>
                    <a:pt x="22062" y="679"/>
                  </a:lnTo>
                  <a:close/>
                  <a:moveTo>
                    <a:pt x="22062" y="543"/>
                  </a:moveTo>
                  <a:lnTo>
                    <a:pt x="22741" y="611"/>
                  </a:lnTo>
                  <a:lnTo>
                    <a:pt x="23419" y="815"/>
                  </a:lnTo>
                  <a:lnTo>
                    <a:pt x="23963" y="1086"/>
                  </a:lnTo>
                  <a:lnTo>
                    <a:pt x="24438" y="1494"/>
                  </a:lnTo>
                  <a:lnTo>
                    <a:pt x="24845" y="2037"/>
                  </a:lnTo>
                  <a:lnTo>
                    <a:pt x="25184" y="2580"/>
                  </a:lnTo>
                  <a:lnTo>
                    <a:pt x="25388" y="3191"/>
                  </a:lnTo>
                  <a:lnTo>
                    <a:pt x="25456" y="3870"/>
                  </a:lnTo>
                  <a:lnTo>
                    <a:pt x="25456" y="50776"/>
                  </a:lnTo>
                  <a:lnTo>
                    <a:pt x="25388" y="51454"/>
                  </a:lnTo>
                  <a:lnTo>
                    <a:pt x="25184" y="52065"/>
                  </a:lnTo>
                  <a:lnTo>
                    <a:pt x="24845" y="52676"/>
                  </a:lnTo>
                  <a:lnTo>
                    <a:pt x="24438" y="53151"/>
                  </a:lnTo>
                  <a:lnTo>
                    <a:pt x="23963" y="53559"/>
                  </a:lnTo>
                  <a:lnTo>
                    <a:pt x="23419" y="53898"/>
                  </a:lnTo>
                  <a:lnTo>
                    <a:pt x="22741" y="54102"/>
                  </a:lnTo>
                  <a:lnTo>
                    <a:pt x="22062" y="54170"/>
                  </a:lnTo>
                  <a:lnTo>
                    <a:pt x="3938" y="54170"/>
                  </a:lnTo>
                  <a:lnTo>
                    <a:pt x="3259" y="54102"/>
                  </a:lnTo>
                  <a:lnTo>
                    <a:pt x="2580" y="53898"/>
                  </a:lnTo>
                  <a:lnTo>
                    <a:pt x="2037" y="53559"/>
                  </a:lnTo>
                  <a:lnTo>
                    <a:pt x="1562" y="53151"/>
                  </a:lnTo>
                  <a:lnTo>
                    <a:pt x="1154" y="52676"/>
                  </a:lnTo>
                  <a:lnTo>
                    <a:pt x="815" y="52065"/>
                  </a:lnTo>
                  <a:lnTo>
                    <a:pt x="611" y="51454"/>
                  </a:lnTo>
                  <a:lnTo>
                    <a:pt x="543" y="50776"/>
                  </a:lnTo>
                  <a:lnTo>
                    <a:pt x="543" y="3870"/>
                  </a:lnTo>
                  <a:lnTo>
                    <a:pt x="611" y="3191"/>
                  </a:lnTo>
                  <a:lnTo>
                    <a:pt x="815" y="2580"/>
                  </a:lnTo>
                  <a:lnTo>
                    <a:pt x="1154" y="2037"/>
                  </a:lnTo>
                  <a:lnTo>
                    <a:pt x="1562" y="1494"/>
                  </a:lnTo>
                  <a:lnTo>
                    <a:pt x="2037" y="1086"/>
                  </a:lnTo>
                  <a:lnTo>
                    <a:pt x="2580" y="815"/>
                  </a:lnTo>
                  <a:lnTo>
                    <a:pt x="3259" y="611"/>
                  </a:lnTo>
                  <a:lnTo>
                    <a:pt x="3938" y="543"/>
                  </a:lnTo>
                  <a:close/>
                  <a:moveTo>
                    <a:pt x="3938" y="0"/>
                  </a:moveTo>
                  <a:lnTo>
                    <a:pt x="3123" y="68"/>
                  </a:lnTo>
                  <a:lnTo>
                    <a:pt x="2444" y="272"/>
                  </a:lnTo>
                  <a:lnTo>
                    <a:pt x="1765" y="611"/>
                  </a:lnTo>
                  <a:lnTo>
                    <a:pt x="1154" y="1154"/>
                  </a:lnTo>
                  <a:lnTo>
                    <a:pt x="679" y="1697"/>
                  </a:lnTo>
                  <a:lnTo>
                    <a:pt x="272" y="2376"/>
                  </a:lnTo>
                  <a:lnTo>
                    <a:pt x="68" y="3123"/>
                  </a:lnTo>
                  <a:lnTo>
                    <a:pt x="0" y="3870"/>
                  </a:lnTo>
                  <a:lnTo>
                    <a:pt x="0" y="50776"/>
                  </a:lnTo>
                  <a:lnTo>
                    <a:pt x="68" y="51522"/>
                  </a:lnTo>
                  <a:lnTo>
                    <a:pt x="272" y="52269"/>
                  </a:lnTo>
                  <a:lnTo>
                    <a:pt x="679" y="52948"/>
                  </a:lnTo>
                  <a:lnTo>
                    <a:pt x="1154" y="53559"/>
                  </a:lnTo>
                  <a:lnTo>
                    <a:pt x="1765" y="54034"/>
                  </a:lnTo>
                  <a:lnTo>
                    <a:pt x="2444" y="54373"/>
                  </a:lnTo>
                  <a:lnTo>
                    <a:pt x="3123" y="54645"/>
                  </a:lnTo>
                  <a:lnTo>
                    <a:pt x="3938" y="54713"/>
                  </a:lnTo>
                  <a:lnTo>
                    <a:pt x="22062" y="54713"/>
                  </a:lnTo>
                  <a:lnTo>
                    <a:pt x="22876" y="54645"/>
                  </a:lnTo>
                  <a:lnTo>
                    <a:pt x="23555" y="54373"/>
                  </a:lnTo>
                  <a:lnTo>
                    <a:pt x="24234" y="54034"/>
                  </a:lnTo>
                  <a:lnTo>
                    <a:pt x="24845" y="53559"/>
                  </a:lnTo>
                  <a:lnTo>
                    <a:pt x="25320" y="52948"/>
                  </a:lnTo>
                  <a:lnTo>
                    <a:pt x="25727" y="52269"/>
                  </a:lnTo>
                  <a:lnTo>
                    <a:pt x="25931" y="51522"/>
                  </a:lnTo>
                  <a:lnTo>
                    <a:pt x="25999" y="50776"/>
                  </a:lnTo>
                  <a:lnTo>
                    <a:pt x="25999" y="3870"/>
                  </a:lnTo>
                  <a:lnTo>
                    <a:pt x="25931" y="3123"/>
                  </a:lnTo>
                  <a:lnTo>
                    <a:pt x="25727" y="2376"/>
                  </a:lnTo>
                  <a:lnTo>
                    <a:pt x="25320" y="1697"/>
                  </a:lnTo>
                  <a:lnTo>
                    <a:pt x="24845" y="1154"/>
                  </a:lnTo>
                  <a:lnTo>
                    <a:pt x="24234" y="611"/>
                  </a:lnTo>
                  <a:lnTo>
                    <a:pt x="23555" y="272"/>
                  </a:lnTo>
                  <a:lnTo>
                    <a:pt x="22876" y="68"/>
                  </a:lnTo>
                  <a:lnTo>
                    <a:pt x="22062" y="0"/>
                  </a:lnTo>
                  <a:close/>
                </a:path>
              </a:pathLst>
            </a:custGeom>
            <a:solidFill>
              <a:srgbClr val="000000">
                <a:alpha val="54619"/>
              </a:srgbClr>
            </a:solid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788" name="Shape 788"/>
            <p:cNvSpPr/>
            <p:nvPr/>
          </p:nvSpPr>
          <p:spPr>
            <a:xfrm>
              <a:off x="7089125" y="1121950"/>
              <a:ext cx="1589700" cy="28119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1000">
                <a:solidFill>
                  <a:srgbClr val="FFFFFF"/>
                </a:solidFill>
                <a:latin typeface="Varela"/>
                <a:ea typeface="Varela"/>
                <a:cs typeface="Varela"/>
                <a:sym typeface="Varela"/>
              </a:endParaRPr>
            </a:p>
          </p:txBody>
        </p:sp>
      </p:grpSp>
      <p:grpSp>
        <p:nvGrpSpPr>
          <p:cNvPr id="789" name="Shape 789"/>
          <p:cNvGrpSpPr/>
          <p:nvPr/>
        </p:nvGrpSpPr>
        <p:grpSpPr>
          <a:xfrm>
            <a:off x="12339659" y="2239592"/>
            <a:ext cx="4502105" cy="9474352"/>
            <a:chOff x="6952171" y="556136"/>
            <a:chExt cx="1863608" cy="3921828"/>
          </a:xfrm>
        </p:grpSpPr>
        <p:sp>
          <p:nvSpPr>
            <p:cNvPr id="790" name="Shape 790"/>
            <p:cNvSpPr/>
            <p:nvPr/>
          </p:nvSpPr>
          <p:spPr>
            <a:xfrm>
              <a:off x="6952171" y="556136"/>
              <a:ext cx="1863608" cy="3921828"/>
            </a:xfrm>
            <a:custGeom>
              <a:avLst/>
              <a:gdLst/>
              <a:ahLst/>
              <a:cxnLst/>
              <a:rect l="0" t="0" r="0" b="0"/>
              <a:pathLst>
                <a:path w="25999" h="54713" extrusionOk="0">
                  <a:moveTo>
                    <a:pt x="12966" y="2173"/>
                  </a:moveTo>
                  <a:lnTo>
                    <a:pt x="13169" y="2240"/>
                  </a:lnTo>
                  <a:lnTo>
                    <a:pt x="13373" y="2308"/>
                  </a:lnTo>
                  <a:lnTo>
                    <a:pt x="13441" y="2512"/>
                  </a:lnTo>
                  <a:lnTo>
                    <a:pt x="13509" y="2716"/>
                  </a:lnTo>
                  <a:lnTo>
                    <a:pt x="13441" y="2919"/>
                  </a:lnTo>
                  <a:lnTo>
                    <a:pt x="13373" y="3123"/>
                  </a:lnTo>
                  <a:lnTo>
                    <a:pt x="13169" y="3191"/>
                  </a:lnTo>
                  <a:lnTo>
                    <a:pt x="12966" y="3259"/>
                  </a:lnTo>
                  <a:lnTo>
                    <a:pt x="12762" y="3191"/>
                  </a:lnTo>
                  <a:lnTo>
                    <a:pt x="12626" y="3123"/>
                  </a:lnTo>
                  <a:lnTo>
                    <a:pt x="12491" y="2919"/>
                  </a:lnTo>
                  <a:lnTo>
                    <a:pt x="12423" y="2716"/>
                  </a:lnTo>
                  <a:lnTo>
                    <a:pt x="12491" y="2512"/>
                  </a:lnTo>
                  <a:lnTo>
                    <a:pt x="12626" y="2308"/>
                  </a:lnTo>
                  <a:lnTo>
                    <a:pt x="12762" y="2240"/>
                  </a:lnTo>
                  <a:lnTo>
                    <a:pt x="12966" y="2173"/>
                  </a:lnTo>
                  <a:close/>
                  <a:moveTo>
                    <a:pt x="14934" y="4480"/>
                  </a:moveTo>
                  <a:lnTo>
                    <a:pt x="15002" y="4548"/>
                  </a:lnTo>
                  <a:lnTo>
                    <a:pt x="15070" y="4684"/>
                  </a:lnTo>
                  <a:lnTo>
                    <a:pt x="15138" y="4752"/>
                  </a:lnTo>
                  <a:lnTo>
                    <a:pt x="15070" y="4888"/>
                  </a:lnTo>
                  <a:lnTo>
                    <a:pt x="15002" y="5024"/>
                  </a:lnTo>
                  <a:lnTo>
                    <a:pt x="14934" y="5024"/>
                  </a:lnTo>
                  <a:lnTo>
                    <a:pt x="14799" y="5091"/>
                  </a:lnTo>
                  <a:lnTo>
                    <a:pt x="11065" y="5091"/>
                  </a:lnTo>
                  <a:lnTo>
                    <a:pt x="10929" y="5024"/>
                  </a:lnTo>
                  <a:lnTo>
                    <a:pt x="10861" y="5024"/>
                  </a:lnTo>
                  <a:lnTo>
                    <a:pt x="10794" y="4888"/>
                  </a:lnTo>
                  <a:lnTo>
                    <a:pt x="10726" y="4752"/>
                  </a:lnTo>
                  <a:lnTo>
                    <a:pt x="10794" y="4684"/>
                  </a:lnTo>
                  <a:lnTo>
                    <a:pt x="10861" y="4548"/>
                  </a:lnTo>
                  <a:lnTo>
                    <a:pt x="10929" y="4480"/>
                  </a:lnTo>
                  <a:close/>
                  <a:moveTo>
                    <a:pt x="23963" y="7807"/>
                  </a:moveTo>
                  <a:lnTo>
                    <a:pt x="23963" y="7875"/>
                  </a:lnTo>
                  <a:lnTo>
                    <a:pt x="23963" y="46771"/>
                  </a:lnTo>
                  <a:lnTo>
                    <a:pt x="23963" y="46838"/>
                  </a:lnTo>
                  <a:lnTo>
                    <a:pt x="1969" y="46838"/>
                  </a:lnTo>
                  <a:lnTo>
                    <a:pt x="1969" y="46771"/>
                  </a:lnTo>
                  <a:lnTo>
                    <a:pt x="1969" y="7875"/>
                  </a:lnTo>
                  <a:lnTo>
                    <a:pt x="1969" y="7807"/>
                  </a:lnTo>
                  <a:close/>
                  <a:moveTo>
                    <a:pt x="12558" y="48536"/>
                  </a:moveTo>
                  <a:lnTo>
                    <a:pt x="12151" y="48671"/>
                  </a:lnTo>
                  <a:lnTo>
                    <a:pt x="11812" y="48875"/>
                  </a:lnTo>
                  <a:lnTo>
                    <a:pt x="11472" y="49146"/>
                  </a:lnTo>
                  <a:lnTo>
                    <a:pt x="11269" y="49418"/>
                  </a:lnTo>
                  <a:lnTo>
                    <a:pt x="11065" y="49825"/>
                  </a:lnTo>
                  <a:lnTo>
                    <a:pt x="10929" y="50165"/>
                  </a:lnTo>
                  <a:lnTo>
                    <a:pt x="10861" y="50640"/>
                  </a:lnTo>
                  <a:lnTo>
                    <a:pt x="10929" y="51047"/>
                  </a:lnTo>
                  <a:lnTo>
                    <a:pt x="11065" y="51454"/>
                  </a:lnTo>
                  <a:lnTo>
                    <a:pt x="11269" y="51794"/>
                  </a:lnTo>
                  <a:lnTo>
                    <a:pt x="11472" y="52065"/>
                  </a:lnTo>
                  <a:lnTo>
                    <a:pt x="11812" y="52337"/>
                  </a:lnTo>
                  <a:lnTo>
                    <a:pt x="12151" y="52541"/>
                  </a:lnTo>
                  <a:lnTo>
                    <a:pt x="12558" y="52676"/>
                  </a:lnTo>
                  <a:lnTo>
                    <a:pt x="12966" y="52744"/>
                  </a:lnTo>
                  <a:lnTo>
                    <a:pt x="13373" y="52676"/>
                  </a:lnTo>
                  <a:lnTo>
                    <a:pt x="13780" y="52541"/>
                  </a:lnTo>
                  <a:lnTo>
                    <a:pt x="14120" y="52337"/>
                  </a:lnTo>
                  <a:lnTo>
                    <a:pt x="14459" y="52065"/>
                  </a:lnTo>
                  <a:lnTo>
                    <a:pt x="14731" y="51794"/>
                  </a:lnTo>
                  <a:lnTo>
                    <a:pt x="14934" y="51454"/>
                  </a:lnTo>
                  <a:lnTo>
                    <a:pt x="15002" y="51047"/>
                  </a:lnTo>
                  <a:lnTo>
                    <a:pt x="15070" y="50640"/>
                  </a:lnTo>
                  <a:lnTo>
                    <a:pt x="15002" y="50165"/>
                  </a:lnTo>
                  <a:lnTo>
                    <a:pt x="14934" y="49825"/>
                  </a:lnTo>
                  <a:lnTo>
                    <a:pt x="14731" y="49418"/>
                  </a:lnTo>
                  <a:lnTo>
                    <a:pt x="14459" y="49146"/>
                  </a:lnTo>
                  <a:lnTo>
                    <a:pt x="14120" y="48875"/>
                  </a:lnTo>
                  <a:lnTo>
                    <a:pt x="13780" y="48671"/>
                  </a:lnTo>
                  <a:lnTo>
                    <a:pt x="13373" y="48536"/>
                  </a:lnTo>
                  <a:close/>
                  <a:moveTo>
                    <a:pt x="12966" y="48332"/>
                  </a:moveTo>
                  <a:lnTo>
                    <a:pt x="13441" y="48400"/>
                  </a:lnTo>
                  <a:lnTo>
                    <a:pt x="13848" y="48536"/>
                  </a:lnTo>
                  <a:lnTo>
                    <a:pt x="14256" y="48739"/>
                  </a:lnTo>
                  <a:lnTo>
                    <a:pt x="14595" y="49011"/>
                  </a:lnTo>
                  <a:lnTo>
                    <a:pt x="14866" y="49350"/>
                  </a:lnTo>
                  <a:lnTo>
                    <a:pt x="15070" y="49757"/>
                  </a:lnTo>
                  <a:lnTo>
                    <a:pt x="15206" y="50165"/>
                  </a:lnTo>
                  <a:lnTo>
                    <a:pt x="15274" y="50640"/>
                  </a:lnTo>
                  <a:lnTo>
                    <a:pt x="15206" y="51047"/>
                  </a:lnTo>
                  <a:lnTo>
                    <a:pt x="15070" y="51522"/>
                  </a:lnTo>
                  <a:lnTo>
                    <a:pt x="14866" y="51862"/>
                  </a:lnTo>
                  <a:lnTo>
                    <a:pt x="14595" y="52201"/>
                  </a:lnTo>
                  <a:lnTo>
                    <a:pt x="14256" y="52473"/>
                  </a:lnTo>
                  <a:lnTo>
                    <a:pt x="13848" y="52676"/>
                  </a:lnTo>
                  <a:lnTo>
                    <a:pt x="13441" y="52812"/>
                  </a:lnTo>
                  <a:lnTo>
                    <a:pt x="12966" y="52880"/>
                  </a:lnTo>
                  <a:lnTo>
                    <a:pt x="12558" y="52812"/>
                  </a:lnTo>
                  <a:lnTo>
                    <a:pt x="12083" y="52676"/>
                  </a:lnTo>
                  <a:lnTo>
                    <a:pt x="11744" y="52473"/>
                  </a:lnTo>
                  <a:lnTo>
                    <a:pt x="11404" y="52201"/>
                  </a:lnTo>
                  <a:lnTo>
                    <a:pt x="11133" y="51862"/>
                  </a:lnTo>
                  <a:lnTo>
                    <a:pt x="10929" y="51522"/>
                  </a:lnTo>
                  <a:lnTo>
                    <a:pt x="10794" y="51047"/>
                  </a:lnTo>
                  <a:lnTo>
                    <a:pt x="10726" y="50640"/>
                  </a:lnTo>
                  <a:lnTo>
                    <a:pt x="10794" y="50165"/>
                  </a:lnTo>
                  <a:lnTo>
                    <a:pt x="10929" y="49757"/>
                  </a:lnTo>
                  <a:lnTo>
                    <a:pt x="11133" y="49350"/>
                  </a:lnTo>
                  <a:lnTo>
                    <a:pt x="11404" y="49011"/>
                  </a:lnTo>
                  <a:lnTo>
                    <a:pt x="11744" y="48739"/>
                  </a:lnTo>
                  <a:lnTo>
                    <a:pt x="12083" y="48536"/>
                  </a:lnTo>
                  <a:lnTo>
                    <a:pt x="12558" y="48400"/>
                  </a:lnTo>
                  <a:lnTo>
                    <a:pt x="12966" y="48332"/>
                  </a:lnTo>
                  <a:close/>
                  <a:moveTo>
                    <a:pt x="3938" y="679"/>
                  </a:moveTo>
                  <a:lnTo>
                    <a:pt x="3259" y="747"/>
                  </a:lnTo>
                  <a:lnTo>
                    <a:pt x="2648" y="951"/>
                  </a:lnTo>
                  <a:lnTo>
                    <a:pt x="2105" y="1222"/>
                  </a:lnTo>
                  <a:lnTo>
                    <a:pt x="1630" y="1629"/>
                  </a:lnTo>
                  <a:lnTo>
                    <a:pt x="1290" y="2105"/>
                  </a:lnTo>
                  <a:lnTo>
                    <a:pt x="951" y="2648"/>
                  </a:lnTo>
                  <a:lnTo>
                    <a:pt x="747" y="3259"/>
                  </a:lnTo>
                  <a:lnTo>
                    <a:pt x="747" y="3870"/>
                  </a:lnTo>
                  <a:lnTo>
                    <a:pt x="747" y="50776"/>
                  </a:lnTo>
                  <a:lnTo>
                    <a:pt x="747" y="51387"/>
                  </a:lnTo>
                  <a:lnTo>
                    <a:pt x="951" y="51997"/>
                  </a:lnTo>
                  <a:lnTo>
                    <a:pt x="1290" y="52541"/>
                  </a:lnTo>
                  <a:lnTo>
                    <a:pt x="1630" y="53016"/>
                  </a:lnTo>
                  <a:lnTo>
                    <a:pt x="2105" y="53423"/>
                  </a:lnTo>
                  <a:lnTo>
                    <a:pt x="2648" y="53695"/>
                  </a:lnTo>
                  <a:lnTo>
                    <a:pt x="3259" y="53898"/>
                  </a:lnTo>
                  <a:lnTo>
                    <a:pt x="3938" y="53966"/>
                  </a:lnTo>
                  <a:lnTo>
                    <a:pt x="22062" y="53966"/>
                  </a:lnTo>
                  <a:lnTo>
                    <a:pt x="22741" y="53898"/>
                  </a:lnTo>
                  <a:lnTo>
                    <a:pt x="23352" y="53695"/>
                  </a:lnTo>
                  <a:lnTo>
                    <a:pt x="23895" y="53423"/>
                  </a:lnTo>
                  <a:lnTo>
                    <a:pt x="24370" y="53016"/>
                  </a:lnTo>
                  <a:lnTo>
                    <a:pt x="24709" y="52541"/>
                  </a:lnTo>
                  <a:lnTo>
                    <a:pt x="25049" y="51997"/>
                  </a:lnTo>
                  <a:lnTo>
                    <a:pt x="25252" y="51387"/>
                  </a:lnTo>
                  <a:lnTo>
                    <a:pt x="25320" y="50776"/>
                  </a:lnTo>
                  <a:lnTo>
                    <a:pt x="25320" y="3870"/>
                  </a:lnTo>
                  <a:lnTo>
                    <a:pt x="25252" y="3259"/>
                  </a:lnTo>
                  <a:lnTo>
                    <a:pt x="25049" y="2648"/>
                  </a:lnTo>
                  <a:lnTo>
                    <a:pt x="24709" y="2105"/>
                  </a:lnTo>
                  <a:lnTo>
                    <a:pt x="24370" y="1629"/>
                  </a:lnTo>
                  <a:lnTo>
                    <a:pt x="23895" y="1222"/>
                  </a:lnTo>
                  <a:lnTo>
                    <a:pt x="23352" y="951"/>
                  </a:lnTo>
                  <a:lnTo>
                    <a:pt x="22741" y="747"/>
                  </a:lnTo>
                  <a:lnTo>
                    <a:pt x="22062" y="679"/>
                  </a:lnTo>
                  <a:close/>
                  <a:moveTo>
                    <a:pt x="22062" y="543"/>
                  </a:moveTo>
                  <a:lnTo>
                    <a:pt x="22741" y="611"/>
                  </a:lnTo>
                  <a:lnTo>
                    <a:pt x="23419" y="815"/>
                  </a:lnTo>
                  <a:lnTo>
                    <a:pt x="23963" y="1086"/>
                  </a:lnTo>
                  <a:lnTo>
                    <a:pt x="24438" y="1494"/>
                  </a:lnTo>
                  <a:lnTo>
                    <a:pt x="24845" y="2037"/>
                  </a:lnTo>
                  <a:lnTo>
                    <a:pt x="25184" y="2580"/>
                  </a:lnTo>
                  <a:lnTo>
                    <a:pt x="25388" y="3191"/>
                  </a:lnTo>
                  <a:lnTo>
                    <a:pt x="25456" y="3870"/>
                  </a:lnTo>
                  <a:lnTo>
                    <a:pt x="25456" y="50776"/>
                  </a:lnTo>
                  <a:lnTo>
                    <a:pt x="25388" y="51454"/>
                  </a:lnTo>
                  <a:lnTo>
                    <a:pt x="25184" y="52065"/>
                  </a:lnTo>
                  <a:lnTo>
                    <a:pt x="24845" y="52676"/>
                  </a:lnTo>
                  <a:lnTo>
                    <a:pt x="24438" y="53151"/>
                  </a:lnTo>
                  <a:lnTo>
                    <a:pt x="23963" y="53559"/>
                  </a:lnTo>
                  <a:lnTo>
                    <a:pt x="23419" y="53898"/>
                  </a:lnTo>
                  <a:lnTo>
                    <a:pt x="22741" y="54102"/>
                  </a:lnTo>
                  <a:lnTo>
                    <a:pt x="22062" y="54170"/>
                  </a:lnTo>
                  <a:lnTo>
                    <a:pt x="3938" y="54170"/>
                  </a:lnTo>
                  <a:lnTo>
                    <a:pt x="3259" y="54102"/>
                  </a:lnTo>
                  <a:lnTo>
                    <a:pt x="2580" y="53898"/>
                  </a:lnTo>
                  <a:lnTo>
                    <a:pt x="2037" y="53559"/>
                  </a:lnTo>
                  <a:lnTo>
                    <a:pt x="1562" y="53151"/>
                  </a:lnTo>
                  <a:lnTo>
                    <a:pt x="1154" y="52676"/>
                  </a:lnTo>
                  <a:lnTo>
                    <a:pt x="815" y="52065"/>
                  </a:lnTo>
                  <a:lnTo>
                    <a:pt x="611" y="51454"/>
                  </a:lnTo>
                  <a:lnTo>
                    <a:pt x="543" y="50776"/>
                  </a:lnTo>
                  <a:lnTo>
                    <a:pt x="543" y="3870"/>
                  </a:lnTo>
                  <a:lnTo>
                    <a:pt x="611" y="3191"/>
                  </a:lnTo>
                  <a:lnTo>
                    <a:pt x="815" y="2580"/>
                  </a:lnTo>
                  <a:lnTo>
                    <a:pt x="1154" y="2037"/>
                  </a:lnTo>
                  <a:lnTo>
                    <a:pt x="1562" y="1494"/>
                  </a:lnTo>
                  <a:lnTo>
                    <a:pt x="2037" y="1086"/>
                  </a:lnTo>
                  <a:lnTo>
                    <a:pt x="2580" y="815"/>
                  </a:lnTo>
                  <a:lnTo>
                    <a:pt x="3259" y="611"/>
                  </a:lnTo>
                  <a:lnTo>
                    <a:pt x="3938" y="543"/>
                  </a:lnTo>
                  <a:close/>
                  <a:moveTo>
                    <a:pt x="3938" y="0"/>
                  </a:moveTo>
                  <a:lnTo>
                    <a:pt x="3123" y="68"/>
                  </a:lnTo>
                  <a:lnTo>
                    <a:pt x="2444" y="272"/>
                  </a:lnTo>
                  <a:lnTo>
                    <a:pt x="1765" y="611"/>
                  </a:lnTo>
                  <a:lnTo>
                    <a:pt x="1154" y="1154"/>
                  </a:lnTo>
                  <a:lnTo>
                    <a:pt x="679" y="1697"/>
                  </a:lnTo>
                  <a:lnTo>
                    <a:pt x="272" y="2376"/>
                  </a:lnTo>
                  <a:lnTo>
                    <a:pt x="68" y="3123"/>
                  </a:lnTo>
                  <a:lnTo>
                    <a:pt x="0" y="3870"/>
                  </a:lnTo>
                  <a:lnTo>
                    <a:pt x="0" y="50776"/>
                  </a:lnTo>
                  <a:lnTo>
                    <a:pt x="68" y="51522"/>
                  </a:lnTo>
                  <a:lnTo>
                    <a:pt x="272" y="52269"/>
                  </a:lnTo>
                  <a:lnTo>
                    <a:pt x="679" y="52948"/>
                  </a:lnTo>
                  <a:lnTo>
                    <a:pt x="1154" y="53559"/>
                  </a:lnTo>
                  <a:lnTo>
                    <a:pt x="1765" y="54034"/>
                  </a:lnTo>
                  <a:lnTo>
                    <a:pt x="2444" y="54373"/>
                  </a:lnTo>
                  <a:lnTo>
                    <a:pt x="3123" y="54645"/>
                  </a:lnTo>
                  <a:lnTo>
                    <a:pt x="3938" y="54713"/>
                  </a:lnTo>
                  <a:lnTo>
                    <a:pt x="22062" y="54713"/>
                  </a:lnTo>
                  <a:lnTo>
                    <a:pt x="22876" y="54645"/>
                  </a:lnTo>
                  <a:lnTo>
                    <a:pt x="23555" y="54373"/>
                  </a:lnTo>
                  <a:lnTo>
                    <a:pt x="24234" y="54034"/>
                  </a:lnTo>
                  <a:lnTo>
                    <a:pt x="24845" y="53559"/>
                  </a:lnTo>
                  <a:lnTo>
                    <a:pt x="25320" y="52948"/>
                  </a:lnTo>
                  <a:lnTo>
                    <a:pt x="25727" y="52269"/>
                  </a:lnTo>
                  <a:lnTo>
                    <a:pt x="25931" y="51522"/>
                  </a:lnTo>
                  <a:lnTo>
                    <a:pt x="25999" y="50776"/>
                  </a:lnTo>
                  <a:lnTo>
                    <a:pt x="25999" y="3870"/>
                  </a:lnTo>
                  <a:lnTo>
                    <a:pt x="25931" y="3123"/>
                  </a:lnTo>
                  <a:lnTo>
                    <a:pt x="25727" y="2376"/>
                  </a:lnTo>
                  <a:lnTo>
                    <a:pt x="25320" y="1697"/>
                  </a:lnTo>
                  <a:lnTo>
                    <a:pt x="24845" y="1154"/>
                  </a:lnTo>
                  <a:lnTo>
                    <a:pt x="24234" y="611"/>
                  </a:lnTo>
                  <a:lnTo>
                    <a:pt x="23555" y="272"/>
                  </a:lnTo>
                  <a:lnTo>
                    <a:pt x="22876" y="68"/>
                  </a:lnTo>
                  <a:lnTo>
                    <a:pt x="22062" y="0"/>
                  </a:lnTo>
                  <a:close/>
                </a:path>
              </a:pathLst>
            </a:custGeom>
            <a:solidFill>
              <a:srgbClr val="000000">
                <a:alpha val="54619"/>
              </a:srgbClr>
            </a:solid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791" name="Shape 791"/>
            <p:cNvSpPr/>
            <p:nvPr/>
          </p:nvSpPr>
          <p:spPr>
            <a:xfrm>
              <a:off x="7089125" y="1121950"/>
              <a:ext cx="1589700" cy="28119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1000">
                <a:solidFill>
                  <a:srgbClr val="FFFFFF"/>
                </a:solidFill>
                <a:latin typeface="Varela"/>
                <a:ea typeface="Varela"/>
                <a:cs typeface="Varela"/>
                <a:sym typeface="Varela"/>
              </a:endParaRPr>
            </a:p>
          </p:txBody>
        </p:sp>
      </p:grpSp>
      <p:grpSp>
        <p:nvGrpSpPr>
          <p:cNvPr id="792" name="Shape 792"/>
          <p:cNvGrpSpPr/>
          <p:nvPr/>
        </p:nvGrpSpPr>
        <p:grpSpPr>
          <a:xfrm>
            <a:off x="17579261" y="2239592"/>
            <a:ext cx="4502105" cy="9474352"/>
            <a:chOff x="6952171" y="556136"/>
            <a:chExt cx="1863608" cy="3921828"/>
          </a:xfrm>
        </p:grpSpPr>
        <p:sp>
          <p:nvSpPr>
            <p:cNvPr id="793" name="Shape 793"/>
            <p:cNvSpPr/>
            <p:nvPr/>
          </p:nvSpPr>
          <p:spPr>
            <a:xfrm>
              <a:off x="6952171" y="556136"/>
              <a:ext cx="1863608" cy="3921828"/>
            </a:xfrm>
            <a:custGeom>
              <a:avLst/>
              <a:gdLst/>
              <a:ahLst/>
              <a:cxnLst/>
              <a:rect l="0" t="0" r="0" b="0"/>
              <a:pathLst>
                <a:path w="25999" h="54713" extrusionOk="0">
                  <a:moveTo>
                    <a:pt x="12966" y="2173"/>
                  </a:moveTo>
                  <a:lnTo>
                    <a:pt x="13169" y="2240"/>
                  </a:lnTo>
                  <a:lnTo>
                    <a:pt x="13373" y="2308"/>
                  </a:lnTo>
                  <a:lnTo>
                    <a:pt x="13441" y="2512"/>
                  </a:lnTo>
                  <a:lnTo>
                    <a:pt x="13509" y="2716"/>
                  </a:lnTo>
                  <a:lnTo>
                    <a:pt x="13441" y="2919"/>
                  </a:lnTo>
                  <a:lnTo>
                    <a:pt x="13373" y="3123"/>
                  </a:lnTo>
                  <a:lnTo>
                    <a:pt x="13169" y="3191"/>
                  </a:lnTo>
                  <a:lnTo>
                    <a:pt x="12966" y="3259"/>
                  </a:lnTo>
                  <a:lnTo>
                    <a:pt x="12762" y="3191"/>
                  </a:lnTo>
                  <a:lnTo>
                    <a:pt x="12626" y="3123"/>
                  </a:lnTo>
                  <a:lnTo>
                    <a:pt x="12491" y="2919"/>
                  </a:lnTo>
                  <a:lnTo>
                    <a:pt x="12423" y="2716"/>
                  </a:lnTo>
                  <a:lnTo>
                    <a:pt x="12491" y="2512"/>
                  </a:lnTo>
                  <a:lnTo>
                    <a:pt x="12626" y="2308"/>
                  </a:lnTo>
                  <a:lnTo>
                    <a:pt x="12762" y="2240"/>
                  </a:lnTo>
                  <a:lnTo>
                    <a:pt x="12966" y="2173"/>
                  </a:lnTo>
                  <a:close/>
                  <a:moveTo>
                    <a:pt x="14934" y="4480"/>
                  </a:moveTo>
                  <a:lnTo>
                    <a:pt x="15002" y="4548"/>
                  </a:lnTo>
                  <a:lnTo>
                    <a:pt x="15070" y="4684"/>
                  </a:lnTo>
                  <a:lnTo>
                    <a:pt x="15138" y="4752"/>
                  </a:lnTo>
                  <a:lnTo>
                    <a:pt x="15070" y="4888"/>
                  </a:lnTo>
                  <a:lnTo>
                    <a:pt x="15002" y="5024"/>
                  </a:lnTo>
                  <a:lnTo>
                    <a:pt x="14934" y="5024"/>
                  </a:lnTo>
                  <a:lnTo>
                    <a:pt x="14799" y="5091"/>
                  </a:lnTo>
                  <a:lnTo>
                    <a:pt x="11065" y="5091"/>
                  </a:lnTo>
                  <a:lnTo>
                    <a:pt x="10929" y="5024"/>
                  </a:lnTo>
                  <a:lnTo>
                    <a:pt x="10861" y="5024"/>
                  </a:lnTo>
                  <a:lnTo>
                    <a:pt x="10794" y="4888"/>
                  </a:lnTo>
                  <a:lnTo>
                    <a:pt x="10726" y="4752"/>
                  </a:lnTo>
                  <a:lnTo>
                    <a:pt x="10794" y="4684"/>
                  </a:lnTo>
                  <a:lnTo>
                    <a:pt x="10861" y="4548"/>
                  </a:lnTo>
                  <a:lnTo>
                    <a:pt x="10929" y="4480"/>
                  </a:lnTo>
                  <a:close/>
                  <a:moveTo>
                    <a:pt x="23963" y="7807"/>
                  </a:moveTo>
                  <a:lnTo>
                    <a:pt x="23963" y="7875"/>
                  </a:lnTo>
                  <a:lnTo>
                    <a:pt x="23963" y="46771"/>
                  </a:lnTo>
                  <a:lnTo>
                    <a:pt x="23963" y="46838"/>
                  </a:lnTo>
                  <a:lnTo>
                    <a:pt x="1969" y="46838"/>
                  </a:lnTo>
                  <a:lnTo>
                    <a:pt x="1969" y="46771"/>
                  </a:lnTo>
                  <a:lnTo>
                    <a:pt x="1969" y="7875"/>
                  </a:lnTo>
                  <a:lnTo>
                    <a:pt x="1969" y="7807"/>
                  </a:lnTo>
                  <a:close/>
                  <a:moveTo>
                    <a:pt x="12558" y="48536"/>
                  </a:moveTo>
                  <a:lnTo>
                    <a:pt x="12151" y="48671"/>
                  </a:lnTo>
                  <a:lnTo>
                    <a:pt x="11812" y="48875"/>
                  </a:lnTo>
                  <a:lnTo>
                    <a:pt x="11472" y="49146"/>
                  </a:lnTo>
                  <a:lnTo>
                    <a:pt x="11269" y="49418"/>
                  </a:lnTo>
                  <a:lnTo>
                    <a:pt x="11065" y="49825"/>
                  </a:lnTo>
                  <a:lnTo>
                    <a:pt x="10929" y="50165"/>
                  </a:lnTo>
                  <a:lnTo>
                    <a:pt x="10861" y="50640"/>
                  </a:lnTo>
                  <a:lnTo>
                    <a:pt x="10929" y="51047"/>
                  </a:lnTo>
                  <a:lnTo>
                    <a:pt x="11065" y="51454"/>
                  </a:lnTo>
                  <a:lnTo>
                    <a:pt x="11269" y="51794"/>
                  </a:lnTo>
                  <a:lnTo>
                    <a:pt x="11472" y="52065"/>
                  </a:lnTo>
                  <a:lnTo>
                    <a:pt x="11812" y="52337"/>
                  </a:lnTo>
                  <a:lnTo>
                    <a:pt x="12151" y="52541"/>
                  </a:lnTo>
                  <a:lnTo>
                    <a:pt x="12558" y="52676"/>
                  </a:lnTo>
                  <a:lnTo>
                    <a:pt x="12966" y="52744"/>
                  </a:lnTo>
                  <a:lnTo>
                    <a:pt x="13373" y="52676"/>
                  </a:lnTo>
                  <a:lnTo>
                    <a:pt x="13780" y="52541"/>
                  </a:lnTo>
                  <a:lnTo>
                    <a:pt x="14120" y="52337"/>
                  </a:lnTo>
                  <a:lnTo>
                    <a:pt x="14459" y="52065"/>
                  </a:lnTo>
                  <a:lnTo>
                    <a:pt x="14731" y="51794"/>
                  </a:lnTo>
                  <a:lnTo>
                    <a:pt x="14934" y="51454"/>
                  </a:lnTo>
                  <a:lnTo>
                    <a:pt x="15002" y="51047"/>
                  </a:lnTo>
                  <a:lnTo>
                    <a:pt x="15070" y="50640"/>
                  </a:lnTo>
                  <a:lnTo>
                    <a:pt x="15002" y="50165"/>
                  </a:lnTo>
                  <a:lnTo>
                    <a:pt x="14934" y="49825"/>
                  </a:lnTo>
                  <a:lnTo>
                    <a:pt x="14731" y="49418"/>
                  </a:lnTo>
                  <a:lnTo>
                    <a:pt x="14459" y="49146"/>
                  </a:lnTo>
                  <a:lnTo>
                    <a:pt x="14120" y="48875"/>
                  </a:lnTo>
                  <a:lnTo>
                    <a:pt x="13780" y="48671"/>
                  </a:lnTo>
                  <a:lnTo>
                    <a:pt x="13373" y="48536"/>
                  </a:lnTo>
                  <a:close/>
                  <a:moveTo>
                    <a:pt x="12966" y="48332"/>
                  </a:moveTo>
                  <a:lnTo>
                    <a:pt x="13441" y="48400"/>
                  </a:lnTo>
                  <a:lnTo>
                    <a:pt x="13848" y="48536"/>
                  </a:lnTo>
                  <a:lnTo>
                    <a:pt x="14256" y="48739"/>
                  </a:lnTo>
                  <a:lnTo>
                    <a:pt x="14595" y="49011"/>
                  </a:lnTo>
                  <a:lnTo>
                    <a:pt x="14866" y="49350"/>
                  </a:lnTo>
                  <a:lnTo>
                    <a:pt x="15070" y="49757"/>
                  </a:lnTo>
                  <a:lnTo>
                    <a:pt x="15206" y="50165"/>
                  </a:lnTo>
                  <a:lnTo>
                    <a:pt x="15274" y="50640"/>
                  </a:lnTo>
                  <a:lnTo>
                    <a:pt x="15206" y="51047"/>
                  </a:lnTo>
                  <a:lnTo>
                    <a:pt x="15070" y="51522"/>
                  </a:lnTo>
                  <a:lnTo>
                    <a:pt x="14866" y="51862"/>
                  </a:lnTo>
                  <a:lnTo>
                    <a:pt x="14595" y="52201"/>
                  </a:lnTo>
                  <a:lnTo>
                    <a:pt x="14256" y="52473"/>
                  </a:lnTo>
                  <a:lnTo>
                    <a:pt x="13848" y="52676"/>
                  </a:lnTo>
                  <a:lnTo>
                    <a:pt x="13441" y="52812"/>
                  </a:lnTo>
                  <a:lnTo>
                    <a:pt x="12966" y="52880"/>
                  </a:lnTo>
                  <a:lnTo>
                    <a:pt x="12558" y="52812"/>
                  </a:lnTo>
                  <a:lnTo>
                    <a:pt x="12083" y="52676"/>
                  </a:lnTo>
                  <a:lnTo>
                    <a:pt x="11744" y="52473"/>
                  </a:lnTo>
                  <a:lnTo>
                    <a:pt x="11404" y="52201"/>
                  </a:lnTo>
                  <a:lnTo>
                    <a:pt x="11133" y="51862"/>
                  </a:lnTo>
                  <a:lnTo>
                    <a:pt x="10929" y="51522"/>
                  </a:lnTo>
                  <a:lnTo>
                    <a:pt x="10794" y="51047"/>
                  </a:lnTo>
                  <a:lnTo>
                    <a:pt x="10726" y="50640"/>
                  </a:lnTo>
                  <a:lnTo>
                    <a:pt x="10794" y="50165"/>
                  </a:lnTo>
                  <a:lnTo>
                    <a:pt x="10929" y="49757"/>
                  </a:lnTo>
                  <a:lnTo>
                    <a:pt x="11133" y="49350"/>
                  </a:lnTo>
                  <a:lnTo>
                    <a:pt x="11404" y="49011"/>
                  </a:lnTo>
                  <a:lnTo>
                    <a:pt x="11744" y="48739"/>
                  </a:lnTo>
                  <a:lnTo>
                    <a:pt x="12083" y="48536"/>
                  </a:lnTo>
                  <a:lnTo>
                    <a:pt x="12558" y="48400"/>
                  </a:lnTo>
                  <a:lnTo>
                    <a:pt x="12966" y="48332"/>
                  </a:lnTo>
                  <a:close/>
                  <a:moveTo>
                    <a:pt x="3938" y="679"/>
                  </a:moveTo>
                  <a:lnTo>
                    <a:pt x="3259" y="747"/>
                  </a:lnTo>
                  <a:lnTo>
                    <a:pt x="2648" y="951"/>
                  </a:lnTo>
                  <a:lnTo>
                    <a:pt x="2105" y="1222"/>
                  </a:lnTo>
                  <a:lnTo>
                    <a:pt x="1630" y="1629"/>
                  </a:lnTo>
                  <a:lnTo>
                    <a:pt x="1290" y="2105"/>
                  </a:lnTo>
                  <a:lnTo>
                    <a:pt x="951" y="2648"/>
                  </a:lnTo>
                  <a:lnTo>
                    <a:pt x="747" y="3259"/>
                  </a:lnTo>
                  <a:lnTo>
                    <a:pt x="747" y="3870"/>
                  </a:lnTo>
                  <a:lnTo>
                    <a:pt x="747" y="50776"/>
                  </a:lnTo>
                  <a:lnTo>
                    <a:pt x="747" y="51387"/>
                  </a:lnTo>
                  <a:lnTo>
                    <a:pt x="951" y="51997"/>
                  </a:lnTo>
                  <a:lnTo>
                    <a:pt x="1290" y="52541"/>
                  </a:lnTo>
                  <a:lnTo>
                    <a:pt x="1630" y="53016"/>
                  </a:lnTo>
                  <a:lnTo>
                    <a:pt x="2105" y="53423"/>
                  </a:lnTo>
                  <a:lnTo>
                    <a:pt x="2648" y="53695"/>
                  </a:lnTo>
                  <a:lnTo>
                    <a:pt x="3259" y="53898"/>
                  </a:lnTo>
                  <a:lnTo>
                    <a:pt x="3938" y="53966"/>
                  </a:lnTo>
                  <a:lnTo>
                    <a:pt x="22062" y="53966"/>
                  </a:lnTo>
                  <a:lnTo>
                    <a:pt x="22741" y="53898"/>
                  </a:lnTo>
                  <a:lnTo>
                    <a:pt x="23352" y="53695"/>
                  </a:lnTo>
                  <a:lnTo>
                    <a:pt x="23895" y="53423"/>
                  </a:lnTo>
                  <a:lnTo>
                    <a:pt x="24370" y="53016"/>
                  </a:lnTo>
                  <a:lnTo>
                    <a:pt x="24709" y="52541"/>
                  </a:lnTo>
                  <a:lnTo>
                    <a:pt x="25049" y="51997"/>
                  </a:lnTo>
                  <a:lnTo>
                    <a:pt x="25252" y="51387"/>
                  </a:lnTo>
                  <a:lnTo>
                    <a:pt x="25320" y="50776"/>
                  </a:lnTo>
                  <a:lnTo>
                    <a:pt x="25320" y="3870"/>
                  </a:lnTo>
                  <a:lnTo>
                    <a:pt x="25252" y="3259"/>
                  </a:lnTo>
                  <a:lnTo>
                    <a:pt x="25049" y="2648"/>
                  </a:lnTo>
                  <a:lnTo>
                    <a:pt x="24709" y="2105"/>
                  </a:lnTo>
                  <a:lnTo>
                    <a:pt x="24370" y="1629"/>
                  </a:lnTo>
                  <a:lnTo>
                    <a:pt x="23895" y="1222"/>
                  </a:lnTo>
                  <a:lnTo>
                    <a:pt x="23352" y="951"/>
                  </a:lnTo>
                  <a:lnTo>
                    <a:pt x="22741" y="747"/>
                  </a:lnTo>
                  <a:lnTo>
                    <a:pt x="22062" y="679"/>
                  </a:lnTo>
                  <a:close/>
                  <a:moveTo>
                    <a:pt x="22062" y="543"/>
                  </a:moveTo>
                  <a:lnTo>
                    <a:pt x="22741" y="611"/>
                  </a:lnTo>
                  <a:lnTo>
                    <a:pt x="23419" y="815"/>
                  </a:lnTo>
                  <a:lnTo>
                    <a:pt x="23963" y="1086"/>
                  </a:lnTo>
                  <a:lnTo>
                    <a:pt x="24438" y="1494"/>
                  </a:lnTo>
                  <a:lnTo>
                    <a:pt x="24845" y="2037"/>
                  </a:lnTo>
                  <a:lnTo>
                    <a:pt x="25184" y="2580"/>
                  </a:lnTo>
                  <a:lnTo>
                    <a:pt x="25388" y="3191"/>
                  </a:lnTo>
                  <a:lnTo>
                    <a:pt x="25456" y="3870"/>
                  </a:lnTo>
                  <a:lnTo>
                    <a:pt x="25456" y="50776"/>
                  </a:lnTo>
                  <a:lnTo>
                    <a:pt x="25388" y="51454"/>
                  </a:lnTo>
                  <a:lnTo>
                    <a:pt x="25184" y="52065"/>
                  </a:lnTo>
                  <a:lnTo>
                    <a:pt x="24845" y="52676"/>
                  </a:lnTo>
                  <a:lnTo>
                    <a:pt x="24438" y="53151"/>
                  </a:lnTo>
                  <a:lnTo>
                    <a:pt x="23963" y="53559"/>
                  </a:lnTo>
                  <a:lnTo>
                    <a:pt x="23419" y="53898"/>
                  </a:lnTo>
                  <a:lnTo>
                    <a:pt x="22741" y="54102"/>
                  </a:lnTo>
                  <a:lnTo>
                    <a:pt x="22062" y="54170"/>
                  </a:lnTo>
                  <a:lnTo>
                    <a:pt x="3938" y="54170"/>
                  </a:lnTo>
                  <a:lnTo>
                    <a:pt x="3259" y="54102"/>
                  </a:lnTo>
                  <a:lnTo>
                    <a:pt x="2580" y="53898"/>
                  </a:lnTo>
                  <a:lnTo>
                    <a:pt x="2037" y="53559"/>
                  </a:lnTo>
                  <a:lnTo>
                    <a:pt x="1562" y="53151"/>
                  </a:lnTo>
                  <a:lnTo>
                    <a:pt x="1154" y="52676"/>
                  </a:lnTo>
                  <a:lnTo>
                    <a:pt x="815" y="52065"/>
                  </a:lnTo>
                  <a:lnTo>
                    <a:pt x="611" y="51454"/>
                  </a:lnTo>
                  <a:lnTo>
                    <a:pt x="543" y="50776"/>
                  </a:lnTo>
                  <a:lnTo>
                    <a:pt x="543" y="3870"/>
                  </a:lnTo>
                  <a:lnTo>
                    <a:pt x="611" y="3191"/>
                  </a:lnTo>
                  <a:lnTo>
                    <a:pt x="815" y="2580"/>
                  </a:lnTo>
                  <a:lnTo>
                    <a:pt x="1154" y="2037"/>
                  </a:lnTo>
                  <a:lnTo>
                    <a:pt x="1562" y="1494"/>
                  </a:lnTo>
                  <a:lnTo>
                    <a:pt x="2037" y="1086"/>
                  </a:lnTo>
                  <a:lnTo>
                    <a:pt x="2580" y="815"/>
                  </a:lnTo>
                  <a:lnTo>
                    <a:pt x="3259" y="611"/>
                  </a:lnTo>
                  <a:lnTo>
                    <a:pt x="3938" y="543"/>
                  </a:lnTo>
                  <a:close/>
                  <a:moveTo>
                    <a:pt x="3938" y="0"/>
                  </a:moveTo>
                  <a:lnTo>
                    <a:pt x="3123" y="68"/>
                  </a:lnTo>
                  <a:lnTo>
                    <a:pt x="2444" y="272"/>
                  </a:lnTo>
                  <a:lnTo>
                    <a:pt x="1765" y="611"/>
                  </a:lnTo>
                  <a:lnTo>
                    <a:pt x="1154" y="1154"/>
                  </a:lnTo>
                  <a:lnTo>
                    <a:pt x="679" y="1697"/>
                  </a:lnTo>
                  <a:lnTo>
                    <a:pt x="272" y="2376"/>
                  </a:lnTo>
                  <a:lnTo>
                    <a:pt x="68" y="3123"/>
                  </a:lnTo>
                  <a:lnTo>
                    <a:pt x="0" y="3870"/>
                  </a:lnTo>
                  <a:lnTo>
                    <a:pt x="0" y="50776"/>
                  </a:lnTo>
                  <a:lnTo>
                    <a:pt x="68" y="51522"/>
                  </a:lnTo>
                  <a:lnTo>
                    <a:pt x="272" y="52269"/>
                  </a:lnTo>
                  <a:lnTo>
                    <a:pt x="679" y="52948"/>
                  </a:lnTo>
                  <a:lnTo>
                    <a:pt x="1154" y="53559"/>
                  </a:lnTo>
                  <a:lnTo>
                    <a:pt x="1765" y="54034"/>
                  </a:lnTo>
                  <a:lnTo>
                    <a:pt x="2444" y="54373"/>
                  </a:lnTo>
                  <a:lnTo>
                    <a:pt x="3123" y="54645"/>
                  </a:lnTo>
                  <a:lnTo>
                    <a:pt x="3938" y="54713"/>
                  </a:lnTo>
                  <a:lnTo>
                    <a:pt x="22062" y="54713"/>
                  </a:lnTo>
                  <a:lnTo>
                    <a:pt x="22876" y="54645"/>
                  </a:lnTo>
                  <a:lnTo>
                    <a:pt x="23555" y="54373"/>
                  </a:lnTo>
                  <a:lnTo>
                    <a:pt x="24234" y="54034"/>
                  </a:lnTo>
                  <a:lnTo>
                    <a:pt x="24845" y="53559"/>
                  </a:lnTo>
                  <a:lnTo>
                    <a:pt x="25320" y="52948"/>
                  </a:lnTo>
                  <a:lnTo>
                    <a:pt x="25727" y="52269"/>
                  </a:lnTo>
                  <a:lnTo>
                    <a:pt x="25931" y="51522"/>
                  </a:lnTo>
                  <a:lnTo>
                    <a:pt x="25999" y="50776"/>
                  </a:lnTo>
                  <a:lnTo>
                    <a:pt x="25999" y="3870"/>
                  </a:lnTo>
                  <a:lnTo>
                    <a:pt x="25931" y="3123"/>
                  </a:lnTo>
                  <a:lnTo>
                    <a:pt x="25727" y="2376"/>
                  </a:lnTo>
                  <a:lnTo>
                    <a:pt x="25320" y="1697"/>
                  </a:lnTo>
                  <a:lnTo>
                    <a:pt x="24845" y="1154"/>
                  </a:lnTo>
                  <a:lnTo>
                    <a:pt x="24234" y="611"/>
                  </a:lnTo>
                  <a:lnTo>
                    <a:pt x="23555" y="272"/>
                  </a:lnTo>
                  <a:lnTo>
                    <a:pt x="22876" y="68"/>
                  </a:lnTo>
                  <a:lnTo>
                    <a:pt x="22062" y="0"/>
                  </a:lnTo>
                  <a:close/>
                </a:path>
              </a:pathLst>
            </a:custGeom>
            <a:solidFill>
              <a:srgbClr val="000000">
                <a:alpha val="54619"/>
              </a:srgbClr>
            </a:solid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794" name="Shape 794"/>
            <p:cNvSpPr/>
            <p:nvPr/>
          </p:nvSpPr>
          <p:spPr>
            <a:xfrm>
              <a:off x="7089125" y="1121950"/>
              <a:ext cx="1589700" cy="28119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1000">
                <a:solidFill>
                  <a:srgbClr val="FFFFFF"/>
                </a:solidFill>
                <a:latin typeface="Varela"/>
                <a:ea typeface="Varela"/>
                <a:cs typeface="Varela"/>
                <a:sym typeface="Varela"/>
              </a:endParaRPr>
            </a:p>
          </p:txBody>
        </p:sp>
      </p:grpSp>
      <p:pic>
        <p:nvPicPr>
          <p:cNvPr id="795" name="Shape 795"/>
          <p:cNvPicPr preferRelativeResize="0"/>
          <p:nvPr/>
        </p:nvPicPr>
        <p:blipFill>
          <a:blip r:embed="rId3">
            <a:alphaModFix/>
          </a:blip>
          <a:stretch>
            <a:fillRect/>
          </a:stretch>
        </p:blipFill>
        <p:spPr>
          <a:xfrm>
            <a:off x="2111662" y="3557656"/>
            <a:ext cx="3991734" cy="7100085"/>
          </a:xfrm>
          <a:prstGeom prst="rect">
            <a:avLst/>
          </a:prstGeom>
          <a:noFill/>
          <a:ln>
            <a:noFill/>
          </a:ln>
        </p:spPr>
      </p:pic>
      <p:pic>
        <p:nvPicPr>
          <p:cNvPr id="796" name="Shape 796"/>
          <p:cNvPicPr preferRelativeResize="0"/>
          <p:nvPr/>
        </p:nvPicPr>
        <p:blipFill>
          <a:blip r:embed="rId4">
            <a:alphaModFix/>
          </a:blip>
          <a:stretch>
            <a:fillRect/>
          </a:stretch>
        </p:blipFill>
        <p:spPr>
          <a:xfrm>
            <a:off x="7353209" y="3557656"/>
            <a:ext cx="3991734" cy="7099925"/>
          </a:xfrm>
          <a:prstGeom prst="rect">
            <a:avLst/>
          </a:prstGeom>
          <a:noFill/>
          <a:ln>
            <a:noFill/>
          </a:ln>
        </p:spPr>
      </p:pic>
      <p:pic>
        <p:nvPicPr>
          <p:cNvPr id="797" name="Shape 797"/>
          <p:cNvPicPr preferRelativeResize="0"/>
          <p:nvPr/>
        </p:nvPicPr>
        <p:blipFill>
          <a:blip r:embed="rId5">
            <a:alphaModFix/>
          </a:blip>
          <a:stretch>
            <a:fillRect/>
          </a:stretch>
        </p:blipFill>
        <p:spPr>
          <a:xfrm>
            <a:off x="12594756" y="3557656"/>
            <a:ext cx="3991734" cy="7099975"/>
          </a:xfrm>
          <a:prstGeom prst="rect">
            <a:avLst/>
          </a:prstGeom>
          <a:noFill/>
          <a:ln>
            <a:noFill/>
          </a:ln>
        </p:spPr>
      </p:pic>
      <p:pic>
        <p:nvPicPr>
          <p:cNvPr id="798" name="Shape 798" descr="IMG_6631.PNG"/>
          <p:cNvPicPr preferRelativeResize="0"/>
          <p:nvPr/>
        </p:nvPicPr>
        <p:blipFill>
          <a:blip r:embed="rId6">
            <a:alphaModFix/>
          </a:blip>
          <a:stretch>
            <a:fillRect/>
          </a:stretch>
        </p:blipFill>
        <p:spPr>
          <a:xfrm>
            <a:off x="17836304" y="3557656"/>
            <a:ext cx="3991734" cy="7100008"/>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Shape 802"/>
        <p:cNvGrpSpPr/>
        <p:nvPr/>
      </p:nvGrpSpPr>
      <p:grpSpPr>
        <a:xfrm>
          <a:off x="0" y="0"/>
          <a:ext cx="0" cy="0"/>
          <a:chOff x="0" y="0"/>
          <a:chExt cx="0" cy="0"/>
        </a:xfrm>
      </p:grpSpPr>
      <p:sp>
        <p:nvSpPr>
          <p:cNvPr id="803" name="Shape 803"/>
          <p:cNvSpPr txBox="1"/>
          <p:nvPr/>
        </p:nvSpPr>
        <p:spPr>
          <a:xfrm>
            <a:off x="457200" y="0"/>
            <a:ext cx="18590700" cy="1658100"/>
          </a:xfrm>
          <a:prstGeom prst="rect">
            <a:avLst/>
          </a:prstGeom>
          <a:noFill/>
          <a:ln>
            <a:noFill/>
          </a:ln>
        </p:spPr>
        <p:txBody>
          <a:bodyPr spcFirstLastPara="1" wrap="square" lIns="91425" tIns="91425" rIns="91425" bIns="91425" anchor="b" anchorCtr="0">
            <a:noAutofit/>
          </a:bodyPr>
          <a:lstStyle/>
          <a:p>
            <a:pPr marL="0" lvl="0" indent="0" rtl="0">
              <a:spcBef>
                <a:spcPts val="0"/>
              </a:spcBef>
              <a:spcAft>
                <a:spcPts val="0"/>
              </a:spcAft>
              <a:buNone/>
            </a:pPr>
            <a:r>
              <a:rPr lang="en-US" sz="6000" b="1">
                <a:solidFill>
                  <a:srgbClr val="FFFFFF"/>
                </a:solidFill>
                <a:latin typeface="Oswald"/>
                <a:ea typeface="Oswald"/>
                <a:cs typeface="Oswald"/>
                <a:sym typeface="Oswald"/>
              </a:rPr>
              <a:t>How to redeem rewards for your customer (EXAMPLE) </a:t>
            </a:r>
            <a:endParaRPr sz="6000" b="1">
              <a:solidFill>
                <a:srgbClr val="FFFFFF"/>
              </a:solidFill>
              <a:latin typeface="Oswald"/>
              <a:ea typeface="Oswald"/>
              <a:cs typeface="Oswald"/>
              <a:sym typeface="Oswald"/>
            </a:endParaRPr>
          </a:p>
        </p:txBody>
      </p:sp>
      <p:sp>
        <p:nvSpPr>
          <p:cNvPr id="804" name="Shape 804"/>
          <p:cNvSpPr txBox="1"/>
          <p:nvPr/>
        </p:nvSpPr>
        <p:spPr>
          <a:xfrm>
            <a:off x="457200" y="4325550"/>
            <a:ext cx="16437900" cy="6886200"/>
          </a:xfrm>
          <a:prstGeom prst="rect">
            <a:avLst/>
          </a:prstGeom>
          <a:noFill/>
          <a:ln>
            <a:noFill/>
          </a:ln>
        </p:spPr>
        <p:txBody>
          <a:bodyPr spcFirstLastPara="1" wrap="square" lIns="91425" tIns="91425" rIns="91425" bIns="91425" anchor="t" anchorCtr="0">
            <a:noAutofit/>
          </a:bodyPr>
          <a:lstStyle/>
          <a:p>
            <a:pPr marL="457200" lvl="0" indent="-533400" rtl="0">
              <a:lnSpc>
                <a:spcPct val="115000"/>
              </a:lnSpc>
              <a:spcBef>
                <a:spcPts val="0"/>
              </a:spcBef>
              <a:spcAft>
                <a:spcPts val="0"/>
              </a:spcAft>
              <a:buClr>
                <a:schemeClr val="accent1"/>
              </a:buClr>
              <a:buSzPts val="4800"/>
              <a:buFont typeface="Oswald"/>
              <a:buAutoNum type="arabicPeriod"/>
            </a:pPr>
            <a:r>
              <a:rPr lang="en-US" sz="4800">
                <a:solidFill>
                  <a:schemeClr val="accent1"/>
                </a:solidFill>
                <a:latin typeface="Oswald"/>
                <a:ea typeface="Oswald"/>
                <a:cs typeface="Oswald"/>
                <a:sym typeface="Oswald"/>
              </a:rPr>
              <a:t>To redeem the rewards, the user will open up the rewards </a:t>
            </a:r>
            <a:br>
              <a:rPr lang="en-US" sz="4800">
                <a:solidFill>
                  <a:schemeClr val="accent1"/>
                </a:solidFill>
                <a:latin typeface="Oswald"/>
                <a:ea typeface="Oswald"/>
                <a:cs typeface="Oswald"/>
                <a:sym typeface="Oswald"/>
              </a:rPr>
            </a:br>
            <a:r>
              <a:rPr lang="en-US" sz="4800">
                <a:solidFill>
                  <a:schemeClr val="accent1"/>
                </a:solidFill>
                <a:latin typeface="Oswald"/>
                <a:ea typeface="Oswald"/>
                <a:cs typeface="Oswald"/>
                <a:sym typeface="Oswald"/>
              </a:rPr>
              <a:t>tab to the specific feature, and click “Scan Code”</a:t>
            </a:r>
            <a:br>
              <a:rPr lang="en-US" sz="4800">
                <a:solidFill>
                  <a:schemeClr val="accent1"/>
                </a:solidFill>
                <a:latin typeface="Oswald"/>
                <a:ea typeface="Oswald"/>
                <a:cs typeface="Oswald"/>
                <a:sym typeface="Oswald"/>
              </a:rPr>
            </a:br>
            <a:endParaRPr sz="4800">
              <a:solidFill>
                <a:schemeClr val="accent1"/>
              </a:solidFill>
              <a:latin typeface="Oswald"/>
              <a:ea typeface="Oswald"/>
              <a:cs typeface="Oswald"/>
              <a:sym typeface="Oswald"/>
            </a:endParaRPr>
          </a:p>
          <a:p>
            <a:pPr marL="457200" lvl="0" indent="-533400" rtl="0">
              <a:lnSpc>
                <a:spcPct val="115000"/>
              </a:lnSpc>
              <a:spcBef>
                <a:spcPts val="0"/>
              </a:spcBef>
              <a:spcAft>
                <a:spcPts val="0"/>
              </a:spcAft>
              <a:buClr>
                <a:schemeClr val="accent1"/>
              </a:buClr>
              <a:buSzPts val="4800"/>
              <a:buFont typeface="Oswald"/>
              <a:buAutoNum type="arabicPeriod"/>
            </a:pPr>
            <a:r>
              <a:rPr lang="en-US" sz="4800">
                <a:solidFill>
                  <a:schemeClr val="accent1"/>
                </a:solidFill>
                <a:latin typeface="Oswald"/>
                <a:ea typeface="Oswald"/>
                <a:cs typeface="Oswald"/>
                <a:sym typeface="Oswald"/>
              </a:rPr>
              <a:t>The screen will then open and you can scan the code </a:t>
            </a:r>
            <a:br>
              <a:rPr lang="en-US" sz="4800">
                <a:solidFill>
                  <a:schemeClr val="accent1"/>
                </a:solidFill>
                <a:latin typeface="Oswald"/>
                <a:ea typeface="Oswald"/>
                <a:cs typeface="Oswald"/>
                <a:sym typeface="Oswald"/>
              </a:rPr>
            </a:br>
            <a:r>
              <a:rPr lang="en-US" sz="4800">
                <a:solidFill>
                  <a:schemeClr val="accent1"/>
                </a:solidFill>
                <a:latin typeface="Oswald"/>
                <a:ea typeface="Oswald"/>
                <a:cs typeface="Oswald"/>
                <a:sym typeface="Oswald"/>
              </a:rPr>
              <a:t>to redeem the loyalty point.</a:t>
            </a:r>
            <a:br>
              <a:rPr lang="en-US" sz="4800">
                <a:solidFill>
                  <a:schemeClr val="accent1"/>
                </a:solidFill>
                <a:latin typeface="Oswald"/>
                <a:ea typeface="Oswald"/>
                <a:cs typeface="Oswald"/>
                <a:sym typeface="Oswald"/>
              </a:rPr>
            </a:br>
            <a:endParaRPr sz="4800">
              <a:solidFill>
                <a:schemeClr val="accent1"/>
              </a:solidFill>
              <a:latin typeface="Oswald"/>
              <a:ea typeface="Oswald"/>
              <a:cs typeface="Oswald"/>
              <a:sym typeface="Oswald"/>
            </a:endParaRPr>
          </a:p>
          <a:p>
            <a:pPr marL="457200" lvl="0" indent="-533400" rtl="0">
              <a:lnSpc>
                <a:spcPct val="115000"/>
              </a:lnSpc>
              <a:spcBef>
                <a:spcPts val="0"/>
              </a:spcBef>
              <a:spcAft>
                <a:spcPts val="0"/>
              </a:spcAft>
              <a:buClr>
                <a:schemeClr val="accent1"/>
              </a:buClr>
              <a:buSzPts val="4800"/>
              <a:buFont typeface="Oswald"/>
              <a:buAutoNum type="arabicPeriod"/>
            </a:pPr>
            <a:r>
              <a:rPr lang="en-US" sz="4800">
                <a:solidFill>
                  <a:schemeClr val="accent1"/>
                </a:solidFill>
                <a:latin typeface="Oswald"/>
                <a:ea typeface="Oswald"/>
                <a:cs typeface="Oswald"/>
                <a:sym typeface="Oswald"/>
              </a:rPr>
              <a:t>Once the user has completed the loyalty points, the button will say “Redeem” to scan. Click button and scan code to complete the loyalty redemption. </a:t>
            </a:r>
            <a:r>
              <a:rPr lang="en-US">
                <a:solidFill>
                  <a:schemeClr val="accent1"/>
                </a:solidFill>
                <a:latin typeface="Oswald"/>
                <a:ea typeface="Oswald"/>
                <a:cs typeface="Oswald"/>
                <a:sym typeface="Oswald"/>
              </a:rPr>
              <a:t/>
            </a:r>
            <a:br>
              <a:rPr lang="en-US">
                <a:solidFill>
                  <a:schemeClr val="accent1"/>
                </a:solidFill>
                <a:latin typeface="Oswald"/>
                <a:ea typeface="Oswald"/>
                <a:cs typeface="Oswald"/>
                <a:sym typeface="Oswald"/>
              </a:rPr>
            </a:br>
            <a:r>
              <a:rPr lang="en-US">
                <a:solidFill>
                  <a:schemeClr val="accent1"/>
                </a:solidFill>
                <a:latin typeface="Oswald"/>
                <a:ea typeface="Oswald"/>
                <a:cs typeface="Oswald"/>
                <a:sym typeface="Oswald"/>
              </a:rPr>
              <a:t/>
            </a:r>
            <a:br>
              <a:rPr lang="en-US">
                <a:solidFill>
                  <a:schemeClr val="accent1"/>
                </a:solidFill>
                <a:latin typeface="Oswald"/>
                <a:ea typeface="Oswald"/>
                <a:cs typeface="Oswald"/>
                <a:sym typeface="Oswald"/>
              </a:rPr>
            </a:br>
            <a:endParaRPr>
              <a:solidFill>
                <a:schemeClr val="accent1"/>
              </a:solidFill>
              <a:latin typeface="Oswald"/>
              <a:ea typeface="Oswald"/>
              <a:cs typeface="Oswald"/>
              <a:sym typeface="Oswald"/>
            </a:endParaRPr>
          </a:p>
        </p:txBody>
      </p:sp>
      <p:sp>
        <p:nvSpPr>
          <p:cNvPr id="805" name="Shape 805"/>
          <p:cNvSpPr txBox="1"/>
          <p:nvPr/>
        </p:nvSpPr>
        <p:spPr>
          <a:xfrm>
            <a:off x="457200" y="12997009"/>
            <a:ext cx="1609500" cy="7191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fld id="{00000000-1234-1234-1234-123412341234}" type="slidenum">
              <a:rPr lang="en-US" sz="1000" b="1">
                <a:solidFill>
                  <a:srgbClr val="FFFFFF"/>
                </a:solidFill>
                <a:latin typeface="Twentieth Century"/>
                <a:ea typeface="Twentieth Century"/>
                <a:cs typeface="Twentieth Century"/>
                <a:sym typeface="Twentieth Century"/>
              </a:rPr>
              <a:pPr marL="0" lvl="0" indent="0" rtl="0">
                <a:spcBef>
                  <a:spcPts val="0"/>
                </a:spcBef>
                <a:spcAft>
                  <a:spcPts val="0"/>
                </a:spcAft>
                <a:buNone/>
              </a:pPr>
              <a:t>18</a:t>
            </a:fld>
            <a:endParaRPr sz="1000" b="1">
              <a:solidFill>
                <a:srgbClr val="FFFFFF"/>
              </a:solidFill>
              <a:latin typeface="Twentieth Century"/>
              <a:ea typeface="Twentieth Century"/>
              <a:cs typeface="Twentieth Century"/>
              <a:sym typeface="Twentieth Century"/>
            </a:endParaRPr>
          </a:p>
        </p:txBody>
      </p:sp>
      <p:pic>
        <p:nvPicPr>
          <p:cNvPr id="806" name="Shape 806" descr="MissionCheckInsert.jpg"/>
          <p:cNvPicPr preferRelativeResize="0"/>
          <p:nvPr/>
        </p:nvPicPr>
        <p:blipFill rotWithShape="1">
          <a:blip r:embed="rId3">
            <a:alphaModFix/>
          </a:blip>
          <a:srcRect l="22020" r="21180" b="69360"/>
          <a:stretch/>
        </p:blipFill>
        <p:spPr>
          <a:xfrm>
            <a:off x="17199585" y="4130174"/>
            <a:ext cx="2974795" cy="4279140"/>
          </a:xfrm>
          <a:prstGeom prst="rect">
            <a:avLst/>
          </a:prstGeom>
          <a:noFill/>
          <a:ln>
            <a:noFill/>
          </a:ln>
        </p:spPr>
      </p:pic>
      <p:pic>
        <p:nvPicPr>
          <p:cNvPr id="807" name="Shape 807" descr="MissionCheckInsert.jpg"/>
          <p:cNvPicPr preferRelativeResize="0"/>
          <p:nvPr/>
        </p:nvPicPr>
        <p:blipFill rotWithShape="1">
          <a:blip r:embed="rId3">
            <a:alphaModFix/>
          </a:blip>
          <a:srcRect l="21600" t="42561" r="21600" b="34681"/>
          <a:stretch/>
        </p:blipFill>
        <p:spPr>
          <a:xfrm>
            <a:off x="20764430" y="9201335"/>
            <a:ext cx="2974795" cy="3178242"/>
          </a:xfrm>
          <a:prstGeom prst="rect">
            <a:avLst/>
          </a:prstGeom>
          <a:noFill/>
          <a:ln>
            <a:noFill/>
          </a:ln>
        </p:spPr>
      </p:pic>
      <p:pic>
        <p:nvPicPr>
          <p:cNvPr id="808" name="Shape 808" descr="MissionCheckInsert.jpg"/>
          <p:cNvPicPr preferRelativeResize="0"/>
          <p:nvPr/>
        </p:nvPicPr>
        <p:blipFill rotWithShape="1">
          <a:blip r:embed="rId3">
            <a:alphaModFix/>
          </a:blip>
          <a:srcRect l="21600" t="77243" r="21600"/>
          <a:stretch/>
        </p:blipFill>
        <p:spPr>
          <a:xfrm>
            <a:off x="17199575" y="8954589"/>
            <a:ext cx="2974795" cy="3178242"/>
          </a:xfrm>
          <a:prstGeom prst="rect">
            <a:avLst/>
          </a:prstGeom>
          <a:noFill/>
          <a:ln>
            <a:noFill/>
          </a:ln>
        </p:spPr>
      </p:pic>
      <p:pic>
        <p:nvPicPr>
          <p:cNvPr id="809" name="Shape 809" descr="MissionCheckInsert_Back.jpg"/>
          <p:cNvPicPr preferRelativeResize="0"/>
          <p:nvPr/>
        </p:nvPicPr>
        <p:blipFill rotWithShape="1">
          <a:blip r:embed="rId4">
            <a:alphaModFix/>
          </a:blip>
          <a:srcRect l="21600" t="41662" r="21600" b="35581"/>
          <a:stretch/>
        </p:blipFill>
        <p:spPr>
          <a:xfrm>
            <a:off x="20447046" y="5231074"/>
            <a:ext cx="2974795" cy="3178242"/>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Shape 813"/>
        <p:cNvGrpSpPr/>
        <p:nvPr/>
      </p:nvGrpSpPr>
      <p:grpSpPr>
        <a:xfrm>
          <a:off x="0" y="0"/>
          <a:ext cx="0" cy="0"/>
          <a:chOff x="0" y="0"/>
          <a:chExt cx="0" cy="0"/>
        </a:xfrm>
      </p:grpSpPr>
      <p:sp>
        <p:nvSpPr>
          <p:cNvPr id="814" name="Shape 814"/>
          <p:cNvSpPr txBox="1"/>
          <p:nvPr/>
        </p:nvSpPr>
        <p:spPr>
          <a:xfrm>
            <a:off x="457200" y="5771109"/>
            <a:ext cx="8004000" cy="1607400"/>
          </a:xfrm>
          <a:prstGeom prst="rect">
            <a:avLst/>
          </a:prstGeom>
          <a:noFill/>
          <a:ln>
            <a:noFill/>
          </a:ln>
        </p:spPr>
        <p:txBody>
          <a:bodyPr spcFirstLastPara="1" wrap="square" lIns="91425" tIns="91425" rIns="91425" bIns="91425" anchor="b" anchorCtr="0">
            <a:noAutofit/>
          </a:bodyPr>
          <a:lstStyle/>
          <a:p>
            <a:pPr marL="0" lvl="0" indent="0" rtl="0">
              <a:spcBef>
                <a:spcPts val="0"/>
              </a:spcBef>
              <a:spcAft>
                <a:spcPts val="0"/>
              </a:spcAft>
              <a:buNone/>
            </a:pPr>
            <a:r>
              <a:rPr lang="en-US" sz="7200" b="1">
                <a:solidFill>
                  <a:schemeClr val="accent1"/>
                </a:solidFill>
                <a:latin typeface="Oswald"/>
                <a:ea typeface="Oswald"/>
                <a:cs typeface="Oswald"/>
                <a:sym typeface="Oswald"/>
              </a:rPr>
              <a:t>Mobile </a:t>
            </a:r>
            <a:br>
              <a:rPr lang="en-US" sz="7200" b="1">
                <a:solidFill>
                  <a:schemeClr val="accent1"/>
                </a:solidFill>
                <a:latin typeface="Oswald"/>
                <a:ea typeface="Oswald"/>
                <a:cs typeface="Oswald"/>
                <a:sym typeface="Oswald"/>
              </a:rPr>
            </a:br>
            <a:r>
              <a:rPr lang="en-US" sz="7200" b="1">
                <a:solidFill>
                  <a:schemeClr val="accent1"/>
                </a:solidFill>
                <a:latin typeface="Oswald"/>
                <a:ea typeface="Oswald"/>
                <a:cs typeface="Oswald"/>
                <a:sym typeface="Oswald"/>
              </a:rPr>
              <a:t>ordering for their convenience </a:t>
            </a:r>
            <a:endParaRPr sz="7200" b="1">
              <a:solidFill>
                <a:schemeClr val="accent1"/>
              </a:solidFill>
              <a:latin typeface="Oswald"/>
              <a:ea typeface="Oswald"/>
              <a:cs typeface="Oswald"/>
              <a:sym typeface="Oswald"/>
            </a:endParaRPr>
          </a:p>
        </p:txBody>
      </p:sp>
      <p:grpSp>
        <p:nvGrpSpPr>
          <p:cNvPr id="815" name="Shape 815"/>
          <p:cNvGrpSpPr/>
          <p:nvPr/>
        </p:nvGrpSpPr>
        <p:grpSpPr>
          <a:xfrm>
            <a:off x="8461000" y="430665"/>
            <a:ext cx="5447813" cy="10931511"/>
            <a:chOff x="3395565" y="489800"/>
            <a:chExt cx="2075120" cy="4163909"/>
          </a:xfrm>
        </p:grpSpPr>
        <p:sp>
          <p:nvSpPr>
            <p:cNvPr id="816" name="Shape 816"/>
            <p:cNvSpPr/>
            <p:nvPr/>
          </p:nvSpPr>
          <p:spPr>
            <a:xfrm>
              <a:off x="3395565" y="489800"/>
              <a:ext cx="2075120" cy="4163909"/>
            </a:xfrm>
            <a:custGeom>
              <a:avLst/>
              <a:gdLst/>
              <a:ahLst/>
              <a:cxnLst/>
              <a:rect l="0" t="0" r="0" b="0"/>
              <a:pathLst>
                <a:path w="30819" h="61841" extrusionOk="0">
                  <a:moveTo>
                    <a:pt x="5160" y="2580"/>
                  </a:moveTo>
                  <a:lnTo>
                    <a:pt x="5295" y="2648"/>
                  </a:lnTo>
                  <a:lnTo>
                    <a:pt x="5363" y="2784"/>
                  </a:lnTo>
                  <a:lnTo>
                    <a:pt x="5363" y="2920"/>
                  </a:lnTo>
                  <a:lnTo>
                    <a:pt x="5363" y="3055"/>
                  </a:lnTo>
                  <a:lnTo>
                    <a:pt x="5295" y="3191"/>
                  </a:lnTo>
                  <a:lnTo>
                    <a:pt x="5160" y="3259"/>
                  </a:lnTo>
                  <a:lnTo>
                    <a:pt x="4888" y="3259"/>
                  </a:lnTo>
                  <a:lnTo>
                    <a:pt x="4752" y="3191"/>
                  </a:lnTo>
                  <a:lnTo>
                    <a:pt x="4684" y="3055"/>
                  </a:lnTo>
                  <a:lnTo>
                    <a:pt x="4684" y="2920"/>
                  </a:lnTo>
                  <a:lnTo>
                    <a:pt x="4684" y="2784"/>
                  </a:lnTo>
                  <a:lnTo>
                    <a:pt x="4752" y="2648"/>
                  </a:lnTo>
                  <a:lnTo>
                    <a:pt x="4888" y="2580"/>
                  </a:lnTo>
                  <a:close/>
                  <a:moveTo>
                    <a:pt x="15410" y="2241"/>
                  </a:moveTo>
                  <a:lnTo>
                    <a:pt x="15681" y="2309"/>
                  </a:lnTo>
                  <a:lnTo>
                    <a:pt x="15885" y="2444"/>
                  </a:lnTo>
                  <a:lnTo>
                    <a:pt x="16021" y="2648"/>
                  </a:lnTo>
                  <a:lnTo>
                    <a:pt x="16088" y="2920"/>
                  </a:lnTo>
                  <a:lnTo>
                    <a:pt x="16021" y="3191"/>
                  </a:lnTo>
                  <a:lnTo>
                    <a:pt x="15885" y="3395"/>
                  </a:lnTo>
                  <a:lnTo>
                    <a:pt x="15681" y="3531"/>
                  </a:lnTo>
                  <a:lnTo>
                    <a:pt x="15410" y="3598"/>
                  </a:lnTo>
                  <a:lnTo>
                    <a:pt x="15138" y="3531"/>
                  </a:lnTo>
                  <a:lnTo>
                    <a:pt x="14934" y="3395"/>
                  </a:lnTo>
                  <a:lnTo>
                    <a:pt x="14799" y="3191"/>
                  </a:lnTo>
                  <a:lnTo>
                    <a:pt x="14731" y="2920"/>
                  </a:lnTo>
                  <a:lnTo>
                    <a:pt x="14799" y="2648"/>
                  </a:lnTo>
                  <a:lnTo>
                    <a:pt x="14934" y="2444"/>
                  </a:lnTo>
                  <a:lnTo>
                    <a:pt x="15138" y="2309"/>
                  </a:lnTo>
                  <a:lnTo>
                    <a:pt x="15410" y="2241"/>
                  </a:lnTo>
                  <a:close/>
                  <a:moveTo>
                    <a:pt x="29393" y="5228"/>
                  </a:moveTo>
                  <a:lnTo>
                    <a:pt x="29461" y="5296"/>
                  </a:lnTo>
                  <a:lnTo>
                    <a:pt x="29461" y="54849"/>
                  </a:lnTo>
                  <a:lnTo>
                    <a:pt x="1426" y="54849"/>
                  </a:lnTo>
                  <a:lnTo>
                    <a:pt x="1426" y="5296"/>
                  </a:lnTo>
                  <a:lnTo>
                    <a:pt x="1494" y="5228"/>
                  </a:lnTo>
                  <a:close/>
                  <a:moveTo>
                    <a:pt x="15410" y="544"/>
                  </a:moveTo>
                  <a:lnTo>
                    <a:pt x="19143" y="612"/>
                  </a:lnTo>
                  <a:lnTo>
                    <a:pt x="23012" y="747"/>
                  </a:lnTo>
                  <a:lnTo>
                    <a:pt x="26339" y="951"/>
                  </a:lnTo>
                  <a:lnTo>
                    <a:pt x="27560" y="1087"/>
                  </a:lnTo>
                  <a:lnTo>
                    <a:pt x="27560" y="1087"/>
                  </a:lnTo>
                  <a:lnTo>
                    <a:pt x="26339" y="1019"/>
                  </a:lnTo>
                  <a:lnTo>
                    <a:pt x="23012" y="815"/>
                  </a:lnTo>
                  <a:lnTo>
                    <a:pt x="19143" y="680"/>
                  </a:lnTo>
                  <a:lnTo>
                    <a:pt x="15410" y="612"/>
                  </a:lnTo>
                  <a:lnTo>
                    <a:pt x="11676" y="680"/>
                  </a:lnTo>
                  <a:lnTo>
                    <a:pt x="7807" y="815"/>
                  </a:lnTo>
                  <a:lnTo>
                    <a:pt x="4481" y="1019"/>
                  </a:lnTo>
                  <a:lnTo>
                    <a:pt x="3259" y="1087"/>
                  </a:lnTo>
                  <a:lnTo>
                    <a:pt x="2444" y="1223"/>
                  </a:lnTo>
                  <a:lnTo>
                    <a:pt x="1969" y="1358"/>
                  </a:lnTo>
                  <a:lnTo>
                    <a:pt x="1630" y="1494"/>
                  </a:lnTo>
                  <a:lnTo>
                    <a:pt x="1290" y="1698"/>
                  </a:lnTo>
                  <a:lnTo>
                    <a:pt x="1019" y="1901"/>
                  </a:lnTo>
                  <a:lnTo>
                    <a:pt x="815" y="2173"/>
                  </a:lnTo>
                  <a:lnTo>
                    <a:pt x="679" y="2444"/>
                  </a:lnTo>
                  <a:lnTo>
                    <a:pt x="544" y="2852"/>
                  </a:lnTo>
                  <a:lnTo>
                    <a:pt x="544" y="3259"/>
                  </a:lnTo>
                  <a:lnTo>
                    <a:pt x="544" y="58311"/>
                  </a:lnTo>
                  <a:lnTo>
                    <a:pt x="544" y="58718"/>
                  </a:lnTo>
                  <a:lnTo>
                    <a:pt x="476" y="58311"/>
                  </a:lnTo>
                  <a:lnTo>
                    <a:pt x="476" y="3259"/>
                  </a:lnTo>
                  <a:lnTo>
                    <a:pt x="544" y="2784"/>
                  </a:lnTo>
                  <a:lnTo>
                    <a:pt x="612" y="2444"/>
                  </a:lnTo>
                  <a:lnTo>
                    <a:pt x="747" y="2105"/>
                  </a:lnTo>
                  <a:lnTo>
                    <a:pt x="951" y="1834"/>
                  </a:lnTo>
                  <a:lnTo>
                    <a:pt x="1222" y="1630"/>
                  </a:lnTo>
                  <a:lnTo>
                    <a:pt x="1562" y="1426"/>
                  </a:lnTo>
                  <a:lnTo>
                    <a:pt x="1969" y="1290"/>
                  </a:lnTo>
                  <a:lnTo>
                    <a:pt x="2444" y="1155"/>
                  </a:lnTo>
                  <a:lnTo>
                    <a:pt x="3259" y="1087"/>
                  </a:lnTo>
                  <a:lnTo>
                    <a:pt x="4481" y="951"/>
                  </a:lnTo>
                  <a:lnTo>
                    <a:pt x="7807" y="747"/>
                  </a:lnTo>
                  <a:lnTo>
                    <a:pt x="11676" y="612"/>
                  </a:lnTo>
                  <a:lnTo>
                    <a:pt x="15410" y="544"/>
                  </a:lnTo>
                  <a:close/>
                  <a:moveTo>
                    <a:pt x="27560" y="1087"/>
                  </a:moveTo>
                  <a:lnTo>
                    <a:pt x="28375" y="1155"/>
                  </a:lnTo>
                  <a:lnTo>
                    <a:pt x="28850" y="1290"/>
                  </a:lnTo>
                  <a:lnTo>
                    <a:pt x="29257" y="1426"/>
                  </a:lnTo>
                  <a:lnTo>
                    <a:pt x="29597" y="1630"/>
                  </a:lnTo>
                  <a:lnTo>
                    <a:pt x="29868" y="1834"/>
                  </a:lnTo>
                  <a:lnTo>
                    <a:pt x="30072" y="2105"/>
                  </a:lnTo>
                  <a:lnTo>
                    <a:pt x="30208" y="2444"/>
                  </a:lnTo>
                  <a:lnTo>
                    <a:pt x="30276" y="2784"/>
                  </a:lnTo>
                  <a:lnTo>
                    <a:pt x="30344" y="3259"/>
                  </a:lnTo>
                  <a:lnTo>
                    <a:pt x="30344" y="58311"/>
                  </a:lnTo>
                  <a:lnTo>
                    <a:pt x="30276" y="58718"/>
                  </a:lnTo>
                  <a:lnTo>
                    <a:pt x="30208" y="59125"/>
                  </a:lnTo>
                  <a:lnTo>
                    <a:pt x="30072" y="59465"/>
                  </a:lnTo>
                  <a:lnTo>
                    <a:pt x="29868" y="59736"/>
                  </a:lnTo>
                  <a:lnTo>
                    <a:pt x="29597" y="60008"/>
                  </a:lnTo>
                  <a:lnTo>
                    <a:pt x="29257" y="60144"/>
                  </a:lnTo>
                  <a:lnTo>
                    <a:pt x="28850" y="60347"/>
                  </a:lnTo>
                  <a:lnTo>
                    <a:pt x="28375" y="60415"/>
                  </a:lnTo>
                  <a:lnTo>
                    <a:pt x="26746" y="60687"/>
                  </a:lnTo>
                  <a:lnTo>
                    <a:pt x="23895" y="60958"/>
                  </a:lnTo>
                  <a:lnTo>
                    <a:pt x="22130" y="61094"/>
                  </a:lnTo>
                  <a:lnTo>
                    <a:pt x="20093" y="61230"/>
                  </a:lnTo>
                  <a:lnTo>
                    <a:pt x="17853" y="61298"/>
                  </a:lnTo>
                  <a:lnTo>
                    <a:pt x="12966" y="61298"/>
                  </a:lnTo>
                  <a:lnTo>
                    <a:pt x="10726" y="61230"/>
                  </a:lnTo>
                  <a:lnTo>
                    <a:pt x="8689" y="61094"/>
                  </a:lnTo>
                  <a:lnTo>
                    <a:pt x="6924" y="60958"/>
                  </a:lnTo>
                  <a:lnTo>
                    <a:pt x="4073" y="60687"/>
                  </a:lnTo>
                  <a:lnTo>
                    <a:pt x="2444" y="60415"/>
                  </a:lnTo>
                  <a:lnTo>
                    <a:pt x="1969" y="60347"/>
                  </a:lnTo>
                  <a:lnTo>
                    <a:pt x="1562" y="60144"/>
                  </a:lnTo>
                  <a:lnTo>
                    <a:pt x="1290" y="60008"/>
                  </a:lnTo>
                  <a:lnTo>
                    <a:pt x="951" y="59736"/>
                  </a:lnTo>
                  <a:lnTo>
                    <a:pt x="747" y="59465"/>
                  </a:lnTo>
                  <a:lnTo>
                    <a:pt x="612" y="59125"/>
                  </a:lnTo>
                  <a:lnTo>
                    <a:pt x="544" y="58718"/>
                  </a:lnTo>
                  <a:lnTo>
                    <a:pt x="544" y="58718"/>
                  </a:lnTo>
                  <a:lnTo>
                    <a:pt x="679" y="59125"/>
                  </a:lnTo>
                  <a:lnTo>
                    <a:pt x="815" y="59397"/>
                  </a:lnTo>
                  <a:lnTo>
                    <a:pt x="1019" y="59669"/>
                  </a:lnTo>
                  <a:lnTo>
                    <a:pt x="1290" y="59940"/>
                  </a:lnTo>
                  <a:lnTo>
                    <a:pt x="1630" y="60144"/>
                  </a:lnTo>
                  <a:lnTo>
                    <a:pt x="2037" y="60279"/>
                  </a:lnTo>
                  <a:lnTo>
                    <a:pt x="2444" y="60415"/>
                  </a:lnTo>
                  <a:lnTo>
                    <a:pt x="4073" y="60619"/>
                  </a:lnTo>
                  <a:lnTo>
                    <a:pt x="6924" y="60890"/>
                  </a:lnTo>
                  <a:lnTo>
                    <a:pt x="8689" y="61026"/>
                  </a:lnTo>
                  <a:lnTo>
                    <a:pt x="10726" y="61162"/>
                  </a:lnTo>
                  <a:lnTo>
                    <a:pt x="12966" y="61230"/>
                  </a:lnTo>
                  <a:lnTo>
                    <a:pt x="17853" y="61230"/>
                  </a:lnTo>
                  <a:lnTo>
                    <a:pt x="20093" y="61162"/>
                  </a:lnTo>
                  <a:lnTo>
                    <a:pt x="22130" y="61026"/>
                  </a:lnTo>
                  <a:lnTo>
                    <a:pt x="23895" y="60890"/>
                  </a:lnTo>
                  <a:lnTo>
                    <a:pt x="26746" y="60619"/>
                  </a:lnTo>
                  <a:lnTo>
                    <a:pt x="28375" y="60415"/>
                  </a:lnTo>
                  <a:lnTo>
                    <a:pt x="28850" y="60279"/>
                  </a:lnTo>
                  <a:lnTo>
                    <a:pt x="29190" y="60144"/>
                  </a:lnTo>
                  <a:lnTo>
                    <a:pt x="29529" y="59940"/>
                  </a:lnTo>
                  <a:lnTo>
                    <a:pt x="29800" y="59669"/>
                  </a:lnTo>
                  <a:lnTo>
                    <a:pt x="30004" y="59397"/>
                  </a:lnTo>
                  <a:lnTo>
                    <a:pt x="30140" y="59125"/>
                  </a:lnTo>
                  <a:lnTo>
                    <a:pt x="30276" y="58718"/>
                  </a:lnTo>
                  <a:lnTo>
                    <a:pt x="30276" y="58311"/>
                  </a:lnTo>
                  <a:lnTo>
                    <a:pt x="30276" y="3259"/>
                  </a:lnTo>
                  <a:lnTo>
                    <a:pt x="30276" y="2852"/>
                  </a:lnTo>
                  <a:lnTo>
                    <a:pt x="30140" y="2444"/>
                  </a:lnTo>
                  <a:lnTo>
                    <a:pt x="30004" y="2173"/>
                  </a:lnTo>
                  <a:lnTo>
                    <a:pt x="29800" y="1901"/>
                  </a:lnTo>
                  <a:lnTo>
                    <a:pt x="29529" y="1698"/>
                  </a:lnTo>
                  <a:lnTo>
                    <a:pt x="29190" y="1494"/>
                  </a:lnTo>
                  <a:lnTo>
                    <a:pt x="28850" y="1358"/>
                  </a:lnTo>
                  <a:lnTo>
                    <a:pt x="28375" y="1223"/>
                  </a:lnTo>
                  <a:lnTo>
                    <a:pt x="27560" y="1087"/>
                  </a:lnTo>
                  <a:close/>
                  <a:moveTo>
                    <a:pt x="15410" y="1"/>
                  </a:moveTo>
                  <a:lnTo>
                    <a:pt x="11608" y="69"/>
                  </a:lnTo>
                  <a:lnTo>
                    <a:pt x="7739" y="204"/>
                  </a:lnTo>
                  <a:lnTo>
                    <a:pt x="4413" y="408"/>
                  </a:lnTo>
                  <a:lnTo>
                    <a:pt x="3191" y="544"/>
                  </a:lnTo>
                  <a:lnTo>
                    <a:pt x="2309" y="680"/>
                  </a:lnTo>
                  <a:lnTo>
                    <a:pt x="1765" y="815"/>
                  </a:lnTo>
                  <a:lnTo>
                    <a:pt x="1290" y="1019"/>
                  </a:lnTo>
                  <a:lnTo>
                    <a:pt x="883" y="1223"/>
                  </a:lnTo>
                  <a:lnTo>
                    <a:pt x="544" y="1494"/>
                  </a:lnTo>
                  <a:lnTo>
                    <a:pt x="340" y="1901"/>
                  </a:lnTo>
                  <a:lnTo>
                    <a:pt x="136" y="2241"/>
                  </a:lnTo>
                  <a:lnTo>
                    <a:pt x="1" y="2716"/>
                  </a:lnTo>
                  <a:lnTo>
                    <a:pt x="1" y="3259"/>
                  </a:lnTo>
                  <a:lnTo>
                    <a:pt x="1" y="58311"/>
                  </a:lnTo>
                  <a:lnTo>
                    <a:pt x="1" y="58854"/>
                  </a:lnTo>
                  <a:lnTo>
                    <a:pt x="136" y="59261"/>
                  </a:lnTo>
                  <a:lnTo>
                    <a:pt x="340" y="59736"/>
                  </a:lnTo>
                  <a:lnTo>
                    <a:pt x="612" y="60076"/>
                  </a:lnTo>
                  <a:lnTo>
                    <a:pt x="951" y="60347"/>
                  </a:lnTo>
                  <a:lnTo>
                    <a:pt x="1358" y="60619"/>
                  </a:lnTo>
                  <a:lnTo>
                    <a:pt x="1833" y="60823"/>
                  </a:lnTo>
                  <a:lnTo>
                    <a:pt x="2309" y="60958"/>
                  </a:lnTo>
                  <a:lnTo>
                    <a:pt x="4006" y="61162"/>
                  </a:lnTo>
                  <a:lnTo>
                    <a:pt x="6857" y="61501"/>
                  </a:lnTo>
                  <a:lnTo>
                    <a:pt x="8689" y="61637"/>
                  </a:lnTo>
                  <a:lnTo>
                    <a:pt x="10726" y="61705"/>
                  </a:lnTo>
                  <a:lnTo>
                    <a:pt x="12966" y="61773"/>
                  </a:lnTo>
                  <a:lnTo>
                    <a:pt x="15410" y="61841"/>
                  </a:lnTo>
                  <a:lnTo>
                    <a:pt x="17853" y="61773"/>
                  </a:lnTo>
                  <a:lnTo>
                    <a:pt x="20093" y="61705"/>
                  </a:lnTo>
                  <a:lnTo>
                    <a:pt x="22130" y="61637"/>
                  </a:lnTo>
                  <a:lnTo>
                    <a:pt x="23963" y="61501"/>
                  </a:lnTo>
                  <a:lnTo>
                    <a:pt x="26814" y="61162"/>
                  </a:lnTo>
                  <a:lnTo>
                    <a:pt x="28511" y="60958"/>
                  </a:lnTo>
                  <a:lnTo>
                    <a:pt x="28986" y="60823"/>
                  </a:lnTo>
                  <a:lnTo>
                    <a:pt x="29461" y="60619"/>
                  </a:lnTo>
                  <a:lnTo>
                    <a:pt x="29868" y="60347"/>
                  </a:lnTo>
                  <a:lnTo>
                    <a:pt x="30208" y="60076"/>
                  </a:lnTo>
                  <a:lnTo>
                    <a:pt x="30479" y="59736"/>
                  </a:lnTo>
                  <a:lnTo>
                    <a:pt x="30683" y="59261"/>
                  </a:lnTo>
                  <a:lnTo>
                    <a:pt x="30819" y="58854"/>
                  </a:lnTo>
                  <a:lnTo>
                    <a:pt x="30819" y="58311"/>
                  </a:lnTo>
                  <a:lnTo>
                    <a:pt x="30819" y="3259"/>
                  </a:lnTo>
                  <a:lnTo>
                    <a:pt x="30819" y="2716"/>
                  </a:lnTo>
                  <a:lnTo>
                    <a:pt x="30683" y="2241"/>
                  </a:lnTo>
                  <a:lnTo>
                    <a:pt x="30547" y="1901"/>
                  </a:lnTo>
                  <a:lnTo>
                    <a:pt x="30276" y="1494"/>
                  </a:lnTo>
                  <a:lnTo>
                    <a:pt x="29936" y="1223"/>
                  </a:lnTo>
                  <a:lnTo>
                    <a:pt x="29529" y="1019"/>
                  </a:lnTo>
                  <a:lnTo>
                    <a:pt x="29054" y="815"/>
                  </a:lnTo>
                  <a:lnTo>
                    <a:pt x="28511" y="680"/>
                  </a:lnTo>
                  <a:lnTo>
                    <a:pt x="27628" y="544"/>
                  </a:lnTo>
                  <a:lnTo>
                    <a:pt x="26406" y="408"/>
                  </a:lnTo>
                  <a:lnTo>
                    <a:pt x="23080" y="204"/>
                  </a:lnTo>
                  <a:lnTo>
                    <a:pt x="19211" y="69"/>
                  </a:lnTo>
                  <a:lnTo>
                    <a:pt x="15410" y="1"/>
                  </a:lnTo>
                  <a:close/>
                </a:path>
              </a:pathLst>
            </a:custGeom>
            <a:solidFill>
              <a:srgbClr val="000000">
                <a:alpha val="54619"/>
              </a:srgbClr>
            </a:solid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817" name="Shape 817"/>
            <p:cNvSpPr/>
            <p:nvPr/>
          </p:nvSpPr>
          <p:spPr>
            <a:xfrm>
              <a:off x="3488875" y="839000"/>
              <a:ext cx="1888500" cy="3356100"/>
            </a:xfrm>
            <a:prstGeom prst="rect">
              <a:avLst/>
            </a:prstGeom>
            <a:solidFill>
              <a:srgbClr val="000000">
                <a:alpha val="54619"/>
              </a:srgbClr>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1000">
                <a:solidFill>
                  <a:srgbClr val="FFFFFF"/>
                </a:solidFill>
                <a:latin typeface="Varela"/>
                <a:ea typeface="Varela"/>
                <a:cs typeface="Varela"/>
                <a:sym typeface="Varela"/>
              </a:endParaRPr>
            </a:p>
          </p:txBody>
        </p:sp>
      </p:grpSp>
      <p:grpSp>
        <p:nvGrpSpPr>
          <p:cNvPr id="818" name="Shape 818"/>
          <p:cNvGrpSpPr/>
          <p:nvPr/>
        </p:nvGrpSpPr>
        <p:grpSpPr>
          <a:xfrm>
            <a:off x="14437642" y="748422"/>
            <a:ext cx="4892531" cy="10295975"/>
            <a:chOff x="6952171" y="556136"/>
            <a:chExt cx="1863608" cy="3921828"/>
          </a:xfrm>
        </p:grpSpPr>
        <p:sp>
          <p:nvSpPr>
            <p:cNvPr id="819" name="Shape 819"/>
            <p:cNvSpPr/>
            <p:nvPr/>
          </p:nvSpPr>
          <p:spPr>
            <a:xfrm>
              <a:off x="6952171" y="556136"/>
              <a:ext cx="1863608" cy="3921828"/>
            </a:xfrm>
            <a:custGeom>
              <a:avLst/>
              <a:gdLst/>
              <a:ahLst/>
              <a:cxnLst/>
              <a:rect l="0" t="0" r="0" b="0"/>
              <a:pathLst>
                <a:path w="25999" h="54713" extrusionOk="0">
                  <a:moveTo>
                    <a:pt x="12966" y="2173"/>
                  </a:moveTo>
                  <a:lnTo>
                    <a:pt x="13169" y="2240"/>
                  </a:lnTo>
                  <a:lnTo>
                    <a:pt x="13373" y="2308"/>
                  </a:lnTo>
                  <a:lnTo>
                    <a:pt x="13441" y="2512"/>
                  </a:lnTo>
                  <a:lnTo>
                    <a:pt x="13509" y="2716"/>
                  </a:lnTo>
                  <a:lnTo>
                    <a:pt x="13441" y="2919"/>
                  </a:lnTo>
                  <a:lnTo>
                    <a:pt x="13373" y="3123"/>
                  </a:lnTo>
                  <a:lnTo>
                    <a:pt x="13169" y="3191"/>
                  </a:lnTo>
                  <a:lnTo>
                    <a:pt x="12966" y="3259"/>
                  </a:lnTo>
                  <a:lnTo>
                    <a:pt x="12762" y="3191"/>
                  </a:lnTo>
                  <a:lnTo>
                    <a:pt x="12626" y="3123"/>
                  </a:lnTo>
                  <a:lnTo>
                    <a:pt x="12491" y="2919"/>
                  </a:lnTo>
                  <a:lnTo>
                    <a:pt x="12423" y="2716"/>
                  </a:lnTo>
                  <a:lnTo>
                    <a:pt x="12491" y="2512"/>
                  </a:lnTo>
                  <a:lnTo>
                    <a:pt x="12626" y="2308"/>
                  </a:lnTo>
                  <a:lnTo>
                    <a:pt x="12762" y="2240"/>
                  </a:lnTo>
                  <a:lnTo>
                    <a:pt x="12966" y="2173"/>
                  </a:lnTo>
                  <a:close/>
                  <a:moveTo>
                    <a:pt x="14934" y="4480"/>
                  </a:moveTo>
                  <a:lnTo>
                    <a:pt x="15002" y="4548"/>
                  </a:lnTo>
                  <a:lnTo>
                    <a:pt x="15070" y="4684"/>
                  </a:lnTo>
                  <a:lnTo>
                    <a:pt x="15138" y="4752"/>
                  </a:lnTo>
                  <a:lnTo>
                    <a:pt x="15070" y="4888"/>
                  </a:lnTo>
                  <a:lnTo>
                    <a:pt x="15002" y="5024"/>
                  </a:lnTo>
                  <a:lnTo>
                    <a:pt x="14934" y="5024"/>
                  </a:lnTo>
                  <a:lnTo>
                    <a:pt x="14799" y="5091"/>
                  </a:lnTo>
                  <a:lnTo>
                    <a:pt x="11065" y="5091"/>
                  </a:lnTo>
                  <a:lnTo>
                    <a:pt x="10929" y="5024"/>
                  </a:lnTo>
                  <a:lnTo>
                    <a:pt x="10861" y="5024"/>
                  </a:lnTo>
                  <a:lnTo>
                    <a:pt x="10794" y="4888"/>
                  </a:lnTo>
                  <a:lnTo>
                    <a:pt x="10726" y="4752"/>
                  </a:lnTo>
                  <a:lnTo>
                    <a:pt x="10794" y="4684"/>
                  </a:lnTo>
                  <a:lnTo>
                    <a:pt x="10861" y="4548"/>
                  </a:lnTo>
                  <a:lnTo>
                    <a:pt x="10929" y="4480"/>
                  </a:lnTo>
                  <a:close/>
                  <a:moveTo>
                    <a:pt x="23963" y="7807"/>
                  </a:moveTo>
                  <a:lnTo>
                    <a:pt x="23963" y="7875"/>
                  </a:lnTo>
                  <a:lnTo>
                    <a:pt x="23963" y="46771"/>
                  </a:lnTo>
                  <a:lnTo>
                    <a:pt x="23963" y="46838"/>
                  </a:lnTo>
                  <a:lnTo>
                    <a:pt x="1969" y="46838"/>
                  </a:lnTo>
                  <a:lnTo>
                    <a:pt x="1969" y="46771"/>
                  </a:lnTo>
                  <a:lnTo>
                    <a:pt x="1969" y="7875"/>
                  </a:lnTo>
                  <a:lnTo>
                    <a:pt x="1969" y="7807"/>
                  </a:lnTo>
                  <a:close/>
                  <a:moveTo>
                    <a:pt x="12558" y="48536"/>
                  </a:moveTo>
                  <a:lnTo>
                    <a:pt x="12151" y="48671"/>
                  </a:lnTo>
                  <a:lnTo>
                    <a:pt x="11812" y="48875"/>
                  </a:lnTo>
                  <a:lnTo>
                    <a:pt x="11472" y="49146"/>
                  </a:lnTo>
                  <a:lnTo>
                    <a:pt x="11269" y="49418"/>
                  </a:lnTo>
                  <a:lnTo>
                    <a:pt x="11065" y="49825"/>
                  </a:lnTo>
                  <a:lnTo>
                    <a:pt x="10929" y="50165"/>
                  </a:lnTo>
                  <a:lnTo>
                    <a:pt x="10861" y="50640"/>
                  </a:lnTo>
                  <a:lnTo>
                    <a:pt x="10929" y="51047"/>
                  </a:lnTo>
                  <a:lnTo>
                    <a:pt x="11065" y="51454"/>
                  </a:lnTo>
                  <a:lnTo>
                    <a:pt x="11269" y="51794"/>
                  </a:lnTo>
                  <a:lnTo>
                    <a:pt x="11472" y="52065"/>
                  </a:lnTo>
                  <a:lnTo>
                    <a:pt x="11812" y="52337"/>
                  </a:lnTo>
                  <a:lnTo>
                    <a:pt x="12151" y="52541"/>
                  </a:lnTo>
                  <a:lnTo>
                    <a:pt x="12558" y="52676"/>
                  </a:lnTo>
                  <a:lnTo>
                    <a:pt x="12966" y="52744"/>
                  </a:lnTo>
                  <a:lnTo>
                    <a:pt x="13373" y="52676"/>
                  </a:lnTo>
                  <a:lnTo>
                    <a:pt x="13780" y="52541"/>
                  </a:lnTo>
                  <a:lnTo>
                    <a:pt x="14120" y="52337"/>
                  </a:lnTo>
                  <a:lnTo>
                    <a:pt x="14459" y="52065"/>
                  </a:lnTo>
                  <a:lnTo>
                    <a:pt x="14731" y="51794"/>
                  </a:lnTo>
                  <a:lnTo>
                    <a:pt x="14934" y="51454"/>
                  </a:lnTo>
                  <a:lnTo>
                    <a:pt x="15002" y="51047"/>
                  </a:lnTo>
                  <a:lnTo>
                    <a:pt x="15070" y="50640"/>
                  </a:lnTo>
                  <a:lnTo>
                    <a:pt x="15002" y="50165"/>
                  </a:lnTo>
                  <a:lnTo>
                    <a:pt x="14934" y="49825"/>
                  </a:lnTo>
                  <a:lnTo>
                    <a:pt x="14731" y="49418"/>
                  </a:lnTo>
                  <a:lnTo>
                    <a:pt x="14459" y="49146"/>
                  </a:lnTo>
                  <a:lnTo>
                    <a:pt x="14120" y="48875"/>
                  </a:lnTo>
                  <a:lnTo>
                    <a:pt x="13780" y="48671"/>
                  </a:lnTo>
                  <a:lnTo>
                    <a:pt x="13373" y="48536"/>
                  </a:lnTo>
                  <a:close/>
                  <a:moveTo>
                    <a:pt x="12966" y="48332"/>
                  </a:moveTo>
                  <a:lnTo>
                    <a:pt x="13441" y="48400"/>
                  </a:lnTo>
                  <a:lnTo>
                    <a:pt x="13848" y="48536"/>
                  </a:lnTo>
                  <a:lnTo>
                    <a:pt x="14256" y="48739"/>
                  </a:lnTo>
                  <a:lnTo>
                    <a:pt x="14595" y="49011"/>
                  </a:lnTo>
                  <a:lnTo>
                    <a:pt x="14866" y="49350"/>
                  </a:lnTo>
                  <a:lnTo>
                    <a:pt x="15070" y="49757"/>
                  </a:lnTo>
                  <a:lnTo>
                    <a:pt x="15206" y="50165"/>
                  </a:lnTo>
                  <a:lnTo>
                    <a:pt x="15274" y="50640"/>
                  </a:lnTo>
                  <a:lnTo>
                    <a:pt x="15206" y="51047"/>
                  </a:lnTo>
                  <a:lnTo>
                    <a:pt x="15070" y="51522"/>
                  </a:lnTo>
                  <a:lnTo>
                    <a:pt x="14866" y="51862"/>
                  </a:lnTo>
                  <a:lnTo>
                    <a:pt x="14595" y="52201"/>
                  </a:lnTo>
                  <a:lnTo>
                    <a:pt x="14256" y="52473"/>
                  </a:lnTo>
                  <a:lnTo>
                    <a:pt x="13848" y="52676"/>
                  </a:lnTo>
                  <a:lnTo>
                    <a:pt x="13441" y="52812"/>
                  </a:lnTo>
                  <a:lnTo>
                    <a:pt x="12966" y="52880"/>
                  </a:lnTo>
                  <a:lnTo>
                    <a:pt x="12558" y="52812"/>
                  </a:lnTo>
                  <a:lnTo>
                    <a:pt x="12083" y="52676"/>
                  </a:lnTo>
                  <a:lnTo>
                    <a:pt x="11744" y="52473"/>
                  </a:lnTo>
                  <a:lnTo>
                    <a:pt x="11404" y="52201"/>
                  </a:lnTo>
                  <a:lnTo>
                    <a:pt x="11133" y="51862"/>
                  </a:lnTo>
                  <a:lnTo>
                    <a:pt x="10929" y="51522"/>
                  </a:lnTo>
                  <a:lnTo>
                    <a:pt x="10794" y="51047"/>
                  </a:lnTo>
                  <a:lnTo>
                    <a:pt x="10726" y="50640"/>
                  </a:lnTo>
                  <a:lnTo>
                    <a:pt x="10794" y="50165"/>
                  </a:lnTo>
                  <a:lnTo>
                    <a:pt x="10929" y="49757"/>
                  </a:lnTo>
                  <a:lnTo>
                    <a:pt x="11133" y="49350"/>
                  </a:lnTo>
                  <a:lnTo>
                    <a:pt x="11404" y="49011"/>
                  </a:lnTo>
                  <a:lnTo>
                    <a:pt x="11744" y="48739"/>
                  </a:lnTo>
                  <a:lnTo>
                    <a:pt x="12083" y="48536"/>
                  </a:lnTo>
                  <a:lnTo>
                    <a:pt x="12558" y="48400"/>
                  </a:lnTo>
                  <a:lnTo>
                    <a:pt x="12966" y="48332"/>
                  </a:lnTo>
                  <a:close/>
                  <a:moveTo>
                    <a:pt x="3938" y="679"/>
                  </a:moveTo>
                  <a:lnTo>
                    <a:pt x="3259" y="747"/>
                  </a:lnTo>
                  <a:lnTo>
                    <a:pt x="2648" y="951"/>
                  </a:lnTo>
                  <a:lnTo>
                    <a:pt x="2105" y="1222"/>
                  </a:lnTo>
                  <a:lnTo>
                    <a:pt x="1630" y="1629"/>
                  </a:lnTo>
                  <a:lnTo>
                    <a:pt x="1290" y="2105"/>
                  </a:lnTo>
                  <a:lnTo>
                    <a:pt x="951" y="2648"/>
                  </a:lnTo>
                  <a:lnTo>
                    <a:pt x="747" y="3259"/>
                  </a:lnTo>
                  <a:lnTo>
                    <a:pt x="747" y="3870"/>
                  </a:lnTo>
                  <a:lnTo>
                    <a:pt x="747" y="50776"/>
                  </a:lnTo>
                  <a:lnTo>
                    <a:pt x="747" y="51387"/>
                  </a:lnTo>
                  <a:lnTo>
                    <a:pt x="951" y="51997"/>
                  </a:lnTo>
                  <a:lnTo>
                    <a:pt x="1290" y="52541"/>
                  </a:lnTo>
                  <a:lnTo>
                    <a:pt x="1630" y="53016"/>
                  </a:lnTo>
                  <a:lnTo>
                    <a:pt x="2105" y="53423"/>
                  </a:lnTo>
                  <a:lnTo>
                    <a:pt x="2648" y="53695"/>
                  </a:lnTo>
                  <a:lnTo>
                    <a:pt x="3259" y="53898"/>
                  </a:lnTo>
                  <a:lnTo>
                    <a:pt x="3938" y="53966"/>
                  </a:lnTo>
                  <a:lnTo>
                    <a:pt x="22062" y="53966"/>
                  </a:lnTo>
                  <a:lnTo>
                    <a:pt x="22741" y="53898"/>
                  </a:lnTo>
                  <a:lnTo>
                    <a:pt x="23352" y="53695"/>
                  </a:lnTo>
                  <a:lnTo>
                    <a:pt x="23895" y="53423"/>
                  </a:lnTo>
                  <a:lnTo>
                    <a:pt x="24370" y="53016"/>
                  </a:lnTo>
                  <a:lnTo>
                    <a:pt x="24709" y="52541"/>
                  </a:lnTo>
                  <a:lnTo>
                    <a:pt x="25049" y="51997"/>
                  </a:lnTo>
                  <a:lnTo>
                    <a:pt x="25252" y="51387"/>
                  </a:lnTo>
                  <a:lnTo>
                    <a:pt x="25320" y="50776"/>
                  </a:lnTo>
                  <a:lnTo>
                    <a:pt x="25320" y="3870"/>
                  </a:lnTo>
                  <a:lnTo>
                    <a:pt x="25252" y="3259"/>
                  </a:lnTo>
                  <a:lnTo>
                    <a:pt x="25049" y="2648"/>
                  </a:lnTo>
                  <a:lnTo>
                    <a:pt x="24709" y="2105"/>
                  </a:lnTo>
                  <a:lnTo>
                    <a:pt x="24370" y="1629"/>
                  </a:lnTo>
                  <a:lnTo>
                    <a:pt x="23895" y="1222"/>
                  </a:lnTo>
                  <a:lnTo>
                    <a:pt x="23352" y="951"/>
                  </a:lnTo>
                  <a:lnTo>
                    <a:pt x="22741" y="747"/>
                  </a:lnTo>
                  <a:lnTo>
                    <a:pt x="22062" y="679"/>
                  </a:lnTo>
                  <a:close/>
                  <a:moveTo>
                    <a:pt x="22062" y="543"/>
                  </a:moveTo>
                  <a:lnTo>
                    <a:pt x="22741" y="611"/>
                  </a:lnTo>
                  <a:lnTo>
                    <a:pt x="23419" y="815"/>
                  </a:lnTo>
                  <a:lnTo>
                    <a:pt x="23963" y="1086"/>
                  </a:lnTo>
                  <a:lnTo>
                    <a:pt x="24438" y="1494"/>
                  </a:lnTo>
                  <a:lnTo>
                    <a:pt x="24845" y="2037"/>
                  </a:lnTo>
                  <a:lnTo>
                    <a:pt x="25184" y="2580"/>
                  </a:lnTo>
                  <a:lnTo>
                    <a:pt x="25388" y="3191"/>
                  </a:lnTo>
                  <a:lnTo>
                    <a:pt x="25456" y="3870"/>
                  </a:lnTo>
                  <a:lnTo>
                    <a:pt x="25456" y="50776"/>
                  </a:lnTo>
                  <a:lnTo>
                    <a:pt x="25388" y="51454"/>
                  </a:lnTo>
                  <a:lnTo>
                    <a:pt x="25184" y="52065"/>
                  </a:lnTo>
                  <a:lnTo>
                    <a:pt x="24845" y="52676"/>
                  </a:lnTo>
                  <a:lnTo>
                    <a:pt x="24438" y="53151"/>
                  </a:lnTo>
                  <a:lnTo>
                    <a:pt x="23963" y="53559"/>
                  </a:lnTo>
                  <a:lnTo>
                    <a:pt x="23419" y="53898"/>
                  </a:lnTo>
                  <a:lnTo>
                    <a:pt x="22741" y="54102"/>
                  </a:lnTo>
                  <a:lnTo>
                    <a:pt x="22062" y="54170"/>
                  </a:lnTo>
                  <a:lnTo>
                    <a:pt x="3938" y="54170"/>
                  </a:lnTo>
                  <a:lnTo>
                    <a:pt x="3259" y="54102"/>
                  </a:lnTo>
                  <a:lnTo>
                    <a:pt x="2580" y="53898"/>
                  </a:lnTo>
                  <a:lnTo>
                    <a:pt x="2037" y="53559"/>
                  </a:lnTo>
                  <a:lnTo>
                    <a:pt x="1562" y="53151"/>
                  </a:lnTo>
                  <a:lnTo>
                    <a:pt x="1154" y="52676"/>
                  </a:lnTo>
                  <a:lnTo>
                    <a:pt x="815" y="52065"/>
                  </a:lnTo>
                  <a:lnTo>
                    <a:pt x="611" y="51454"/>
                  </a:lnTo>
                  <a:lnTo>
                    <a:pt x="543" y="50776"/>
                  </a:lnTo>
                  <a:lnTo>
                    <a:pt x="543" y="3870"/>
                  </a:lnTo>
                  <a:lnTo>
                    <a:pt x="611" y="3191"/>
                  </a:lnTo>
                  <a:lnTo>
                    <a:pt x="815" y="2580"/>
                  </a:lnTo>
                  <a:lnTo>
                    <a:pt x="1154" y="2037"/>
                  </a:lnTo>
                  <a:lnTo>
                    <a:pt x="1562" y="1494"/>
                  </a:lnTo>
                  <a:lnTo>
                    <a:pt x="2037" y="1086"/>
                  </a:lnTo>
                  <a:lnTo>
                    <a:pt x="2580" y="815"/>
                  </a:lnTo>
                  <a:lnTo>
                    <a:pt x="3259" y="611"/>
                  </a:lnTo>
                  <a:lnTo>
                    <a:pt x="3938" y="543"/>
                  </a:lnTo>
                  <a:close/>
                  <a:moveTo>
                    <a:pt x="3938" y="0"/>
                  </a:moveTo>
                  <a:lnTo>
                    <a:pt x="3123" y="68"/>
                  </a:lnTo>
                  <a:lnTo>
                    <a:pt x="2444" y="272"/>
                  </a:lnTo>
                  <a:lnTo>
                    <a:pt x="1765" y="611"/>
                  </a:lnTo>
                  <a:lnTo>
                    <a:pt x="1154" y="1154"/>
                  </a:lnTo>
                  <a:lnTo>
                    <a:pt x="679" y="1697"/>
                  </a:lnTo>
                  <a:lnTo>
                    <a:pt x="272" y="2376"/>
                  </a:lnTo>
                  <a:lnTo>
                    <a:pt x="68" y="3123"/>
                  </a:lnTo>
                  <a:lnTo>
                    <a:pt x="0" y="3870"/>
                  </a:lnTo>
                  <a:lnTo>
                    <a:pt x="0" y="50776"/>
                  </a:lnTo>
                  <a:lnTo>
                    <a:pt x="68" y="51522"/>
                  </a:lnTo>
                  <a:lnTo>
                    <a:pt x="272" y="52269"/>
                  </a:lnTo>
                  <a:lnTo>
                    <a:pt x="679" y="52948"/>
                  </a:lnTo>
                  <a:lnTo>
                    <a:pt x="1154" y="53559"/>
                  </a:lnTo>
                  <a:lnTo>
                    <a:pt x="1765" y="54034"/>
                  </a:lnTo>
                  <a:lnTo>
                    <a:pt x="2444" y="54373"/>
                  </a:lnTo>
                  <a:lnTo>
                    <a:pt x="3123" y="54645"/>
                  </a:lnTo>
                  <a:lnTo>
                    <a:pt x="3938" y="54713"/>
                  </a:lnTo>
                  <a:lnTo>
                    <a:pt x="22062" y="54713"/>
                  </a:lnTo>
                  <a:lnTo>
                    <a:pt x="22876" y="54645"/>
                  </a:lnTo>
                  <a:lnTo>
                    <a:pt x="23555" y="54373"/>
                  </a:lnTo>
                  <a:lnTo>
                    <a:pt x="24234" y="54034"/>
                  </a:lnTo>
                  <a:lnTo>
                    <a:pt x="24845" y="53559"/>
                  </a:lnTo>
                  <a:lnTo>
                    <a:pt x="25320" y="52948"/>
                  </a:lnTo>
                  <a:lnTo>
                    <a:pt x="25727" y="52269"/>
                  </a:lnTo>
                  <a:lnTo>
                    <a:pt x="25931" y="51522"/>
                  </a:lnTo>
                  <a:lnTo>
                    <a:pt x="25999" y="50776"/>
                  </a:lnTo>
                  <a:lnTo>
                    <a:pt x="25999" y="3870"/>
                  </a:lnTo>
                  <a:lnTo>
                    <a:pt x="25931" y="3123"/>
                  </a:lnTo>
                  <a:lnTo>
                    <a:pt x="25727" y="2376"/>
                  </a:lnTo>
                  <a:lnTo>
                    <a:pt x="25320" y="1697"/>
                  </a:lnTo>
                  <a:lnTo>
                    <a:pt x="24845" y="1154"/>
                  </a:lnTo>
                  <a:lnTo>
                    <a:pt x="24234" y="611"/>
                  </a:lnTo>
                  <a:lnTo>
                    <a:pt x="23555" y="272"/>
                  </a:lnTo>
                  <a:lnTo>
                    <a:pt x="22876" y="68"/>
                  </a:lnTo>
                  <a:lnTo>
                    <a:pt x="22062" y="0"/>
                  </a:lnTo>
                  <a:close/>
                </a:path>
              </a:pathLst>
            </a:custGeom>
            <a:solidFill>
              <a:srgbClr val="000000">
                <a:alpha val="54619"/>
              </a:srgbClr>
            </a:solid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820" name="Shape 820"/>
            <p:cNvSpPr/>
            <p:nvPr/>
          </p:nvSpPr>
          <p:spPr>
            <a:xfrm>
              <a:off x="7089125" y="1121950"/>
              <a:ext cx="1589700" cy="28119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1000">
                <a:solidFill>
                  <a:srgbClr val="FFFFFF"/>
                </a:solidFill>
                <a:latin typeface="Varela"/>
                <a:ea typeface="Varela"/>
                <a:cs typeface="Varela"/>
                <a:sym typeface="Varela"/>
              </a:endParaRPr>
            </a:p>
          </p:txBody>
        </p:sp>
      </p:grpSp>
      <p:pic>
        <p:nvPicPr>
          <p:cNvPr id="821" name="Shape 821" descr="Screenshot_20170809-093652.png"/>
          <p:cNvPicPr preferRelativeResize="0"/>
          <p:nvPr/>
        </p:nvPicPr>
        <p:blipFill rotWithShape="1">
          <a:blip r:embed="rId3">
            <a:alphaModFix/>
          </a:blip>
          <a:srcRect l="29" r="19"/>
          <a:stretch/>
        </p:blipFill>
        <p:spPr>
          <a:xfrm>
            <a:off x="8738638" y="1363778"/>
            <a:ext cx="4892538" cy="8702242"/>
          </a:xfrm>
          <a:prstGeom prst="rect">
            <a:avLst/>
          </a:prstGeom>
          <a:noFill/>
          <a:ln>
            <a:noFill/>
          </a:ln>
        </p:spPr>
      </p:pic>
      <p:pic>
        <p:nvPicPr>
          <p:cNvPr id="822" name="Shape 822" descr="Screenshot_20170809-093222.png"/>
          <p:cNvPicPr preferRelativeResize="0"/>
          <p:nvPr/>
        </p:nvPicPr>
        <p:blipFill rotWithShape="1">
          <a:blip r:embed="rId4">
            <a:alphaModFix/>
          </a:blip>
          <a:srcRect l="7969" b="7918"/>
          <a:stretch/>
        </p:blipFill>
        <p:spPr>
          <a:xfrm>
            <a:off x="14803803" y="2192100"/>
            <a:ext cx="4166934" cy="7411704"/>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Shape 591"/>
        <p:cNvGrpSpPr/>
        <p:nvPr/>
      </p:nvGrpSpPr>
      <p:grpSpPr>
        <a:xfrm>
          <a:off x="0" y="0"/>
          <a:ext cx="0" cy="0"/>
          <a:chOff x="0" y="0"/>
          <a:chExt cx="0" cy="0"/>
        </a:xfrm>
      </p:grpSpPr>
      <p:sp>
        <p:nvSpPr>
          <p:cNvPr id="592" name="Shape 592"/>
          <p:cNvSpPr/>
          <p:nvPr/>
        </p:nvSpPr>
        <p:spPr>
          <a:xfrm>
            <a:off x="-1" y="0"/>
            <a:ext cx="11352000" cy="137160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3600">
              <a:solidFill>
                <a:srgbClr val="0A2C5B"/>
              </a:solidFill>
              <a:latin typeface="Oswald Light"/>
              <a:ea typeface="Oswald Light"/>
              <a:cs typeface="Oswald Light"/>
              <a:sym typeface="Oswald Light"/>
            </a:endParaRPr>
          </a:p>
        </p:txBody>
      </p:sp>
      <p:sp>
        <p:nvSpPr>
          <p:cNvPr id="593" name="Shape 593"/>
          <p:cNvSpPr txBox="1"/>
          <p:nvPr/>
        </p:nvSpPr>
        <p:spPr>
          <a:xfrm>
            <a:off x="950425" y="3144475"/>
            <a:ext cx="8143500" cy="9387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5500">
                <a:solidFill>
                  <a:schemeClr val="lt1"/>
                </a:solidFill>
                <a:latin typeface="Oswald Light"/>
                <a:ea typeface="Oswald Light"/>
                <a:cs typeface="Oswald Light"/>
                <a:sym typeface="Oswald Light"/>
              </a:rPr>
              <a:t>On how to use this deck</a:t>
            </a:r>
            <a:endParaRPr sz="5500">
              <a:solidFill>
                <a:schemeClr val="accent3"/>
              </a:solidFill>
              <a:latin typeface="Oswald Light"/>
              <a:ea typeface="Oswald Light"/>
              <a:cs typeface="Oswald Light"/>
              <a:sym typeface="Oswald Light"/>
            </a:endParaRPr>
          </a:p>
        </p:txBody>
      </p:sp>
      <p:pic>
        <p:nvPicPr>
          <p:cNvPr id="594" name="Shape 594"/>
          <p:cNvPicPr preferRelativeResize="0"/>
          <p:nvPr/>
        </p:nvPicPr>
        <p:blipFill rotWithShape="1">
          <a:blip r:embed="rId3">
            <a:alphaModFix/>
          </a:blip>
          <a:srcRect l="574" r="50704"/>
          <a:stretch/>
        </p:blipFill>
        <p:spPr>
          <a:xfrm>
            <a:off x="11351951" y="0"/>
            <a:ext cx="13025698" cy="13715999"/>
          </a:xfrm>
          <a:prstGeom prst="rect">
            <a:avLst/>
          </a:prstGeom>
          <a:noFill/>
          <a:ln>
            <a:noFill/>
          </a:ln>
        </p:spPr>
      </p:pic>
      <p:sp>
        <p:nvSpPr>
          <p:cNvPr id="595" name="Shape 595"/>
          <p:cNvSpPr txBox="1"/>
          <p:nvPr/>
        </p:nvSpPr>
        <p:spPr>
          <a:xfrm>
            <a:off x="950425" y="4983950"/>
            <a:ext cx="9883200" cy="37815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4000">
                <a:solidFill>
                  <a:schemeClr val="lt1"/>
                </a:solidFill>
                <a:latin typeface="Quattrocento"/>
                <a:ea typeface="Quattrocento"/>
                <a:cs typeface="Quattrocento"/>
                <a:sym typeface="Quattrocento"/>
              </a:rPr>
              <a:t>• Delete the first three slides before </a:t>
            </a:r>
            <a:br>
              <a:rPr lang="en-US" sz="4000">
                <a:solidFill>
                  <a:schemeClr val="lt1"/>
                </a:solidFill>
                <a:latin typeface="Quattrocento"/>
                <a:ea typeface="Quattrocento"/>
                <a:cs typeface="Quattrocento"/>
                <a:sym typeface="Quattrocento"/>
              </a:rPr>
            </a:br>
            <a:r>
              <a:rPr lang="en-US" sz="4000">
                <a:solidFill>
                  <a:schemeClr val="lt1"/>
                </a:solidFill>
                <a:latin typeface="Quattrocento"/>
                <a:ea typeface="Quattrocento"/>
                <a:cs typeface="Quattrocento"/>
                <a:sym typeface="Quattrocento"/>
              </a:rPr>
              <a:t>	you present this deck to a client</a:t>
            </a:r>
            <a:endParaRPr sz="4000">
              <a:solidFill>
                <a:schemeClr val="lt1"/>
              </a:solidFill>
              <a:latin typeface="Quattrocento"/>
              <a:ea typeface="Quattrocento"/>
              <a:cs typeface="Quattrocento"/>
              <a:sym typeface="Quattrocento"/>
            </a:endParaRPr>
          </a:p>
          <a:p>
            <a:pPr marL="0" marR="0" lvl="0" indent="0" algn="l" rtl="0">
              <a:spcBef>
                <a:spcPts val="0"/>
              </a:spcBef>
              <a:spcAft>
                <a:spcPts val="0"/>
              </a:spcAft>
              <a:buNone/>
            </a:pPr>
            <a:endParaRPr sz="4000" b="1">
              <a:solidFill>
                <a:schemeClr val="lt1"/>
              </a:solidFill>
              <a:latin typeface="Quattrocento"/>
              <a:ea typeface="Quattrocento"/>
              <a:cs typeface="Quattrocento"/>
              <a:sym typeface="Quattrocento"/>
            </a:endParaRPr>
          </a:p>
          <a:p>
            <a:pPr marL="0" marR="0" lvl="0" indent="0" algn="l" rtl="0">
              <a:spcBef>
                <a:spcPts val="0"/>
              </a:spcBef>
              <a:spcAft>
                <a:spcPts val="0"/>
              </a:spcAft>
              <a:buNone/>
            </a:pPr>
            <a:r>
              <a:rPr lang="en-US" sz="4000" b="1">
                <a:solidFill>
                  <a:schemeClr val="lt1"/>
                </a:solidFill>
                <a:latin typeface="Quattrocento"/>
                <a:ea typeface="Quattrocento"/>
                <a:cs typeface="Quattrocento"/>
                <a:sym typeface="Quattrocento"/>
              </a:rPr>
              <a:t>• Bold type or </a:t>
            </a:r>
            <a:r>
              <a:rPr lang="en-US" sz="4000" b="1" i="1">
                <a:solidFill>
                  <a:schemeClr val="lt1"/>
                </a:solidFill>
                <a:latin typeface="Quattrocento"/>
                <a:ea typeface="Quattrocento"/>
                <a:cs typeface="Quattrocento"/>
                <a:sym typeface="Quattrocento"/>
              </a:rPr>
              <a:t>anything starting </a:t>
            </a:r>
            <a:br>
              <a:rPr lang="en-US" sz="4000" b="1" i="1">
                <a:solidFill>
                  <a:schemeClr val="lt1"/>
                </a:solidFill>
                <a:latin typeface="Quattrocento"/>
                <a:ea typeface="Quattrocento"/>
                <a:cs typeface="Quattrocento"/>
                <a:sym typeface="Quattrocento"/>
              </a:rPr>
            </a:br>
            <a:r>
              <a:rPr lang="en-US" sz="4000" b="1" i="1">
                <a:solidFill>
                  <a:schemeClr val="lt1"/>
                </a:solidFill>
                <a:latin typeface="Quattrocento"/>
                <a:ea typeface="Quattrocento"/>
                <a:cs typeface="Quattrocento"/>
                <a:sym typeface="Quattrocento"/>
              </a:rPr>
              <a:t>	with lorem ipsum </a:t>
            </a:r>
            <a:r>
              <a:rPr lang="en-US" sz="4000">
                <a:solidFill>
                  <a:schemeClr val="lt1"/>
                </a:solidFill>
                <a:latin typeface="Quattrocento"/>
                <a:ea typeface="Quattrocento"/>
                <a:cs typeface="Quattrocento"/>
                <a:sym typeface="Quattrocento"/>
              </a:rPr>
              <a:t>should be </a:t>
            </a:r>
            <a:br>
              <a:rPr lang="en-US" sz="4000">
                <a:solidFill>
                  <a:schemeClr val="lt1"/>
                </a:solidFill>
                <a:latin typeface="Quattrocento"/>
                <a:ea typeface="Quattrocento"/>
                <a:cs typeface="Quattrocento"/>
                <a:sym typeface="Quattrocento"/>
              </a:rPr>
            </a:br>
            <a:r>
              <a:rPr lang="en-US" sz="4000">
                <a:solidFill>
                  <a:schemeClr val="lt1"/>
                </a:solidFill>
                <a:latin typeface="Quattrocento"/>
                <a:ea typeface="Quattrocento"/>
                <a:cs typeface="Quattrocento"/>
                <a:sym typeface="Quattrocento"/>
              </a:rPr>
              <a:t>	replaced with	your own information</a:t>
            </a:r>
            <a:endParaRPr sz="4000">
              <a:solidFill>
                <a:schemeClr val="lt1"/>
              </a:solidFill>
              <a:latin typeface="Quattrocento"/>
              <a:ea typeface="Quattrocento"/>
              <a:cs typeface="Quattrocento"/>
              <a:sym typeface="Quattrocento"/>
            </a:endParaRPr>
          </a:p>
          <a:p>
            <a:pPr marL="0" marR="0" lvl="0" indent="0" algn="l" rtl="0">
              <a:spcBef>
                <a:spcPts val="0"/>
              </a:spcBef>
              <a:spcAft>
                <a:spcPts val="0"/>
              </a:spcAft>
              <a:buNone/>
            </a:pPr>
            <a:endParaRPr sz="4000">
              <a:solidFill>
                <a:schemeClr val="lt1"/>
              </a:solidFill>
              <a:latin typeface="Quattrocento"/>
              <a:ea typeface="Quattrocento"/>
              <a:cs typeface="Quattrocento"/>
              <a:sym typeface="Quattrocento"/>
            </a:endParaRPr>
          </a:p>
          <a:p>
            <a:pPr marL="0" marR="0" lvl="0" indent="0" algn="l" rtl="0">
              <a:spcBef>
                <a:spcPts val="0"/>
              </a:spcBef>
              <a:spcAft>
                <a:spcPts val="0"/>
              </a:spcAft>
              <a:buNone/>
            </a:pPr>
            <a:r>
              <a:rPr lang="en-US" sz="4000">
                <a:solidFill>
                  <a:schemeClr val="lt1"/>
                </a:solidFill>
                <a:latin typeface="Quattrocento"/>
                <a:ea typeface="Quattrocento"/>
                <a:cs typeface="Quattrocento"/>
                <a:sym typeface="Quattrocento"/>
              </a:rPr>
              <a:t/>
            </a:r>
            <a:br>
              <a:rPr lang="en-US" sz="4000">
                <a:solidFill>
                  <a:schemeClr val="lt1"/>
                </a:solidFill>
                <a:latin typeface="Quattrocento"/>
                <a:ea typeface="Quattrocento"/>
                <a:cs typeface="Quattrocento"/>
                <a:sym typeface="Quattrocento"/>
              </a:rPr>
            </a:br>
            <a:endParaRPr>
              <a:solidFill>
                <a:schemeClr val="accent4"/>
              </a:solidFill>
              <a:latin typeface="Quattrocento"/>
              <a:ea typeface="Quattrocento"/>
              <a:cs typeface="Quattrocento"/>
              <a:sym typeface="Quattrocento"/>
            </a:endParaRPr>
          </a:p>
        </p:txBody>
      </p:sp>
      <p:sp>
        <p:nvSpPr>
          <p:cNvPr id="596" name="Shape 596"/>
          <p:cNvSpPr txBox="1"/>
          <p:nvPr/>
        </p:nvSpPr>
        <p:spPr>
          <a:xfrm>
            <a:off x="950424" y="930525"/>
            <a:ext cx="9883200" cy="19389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2000">
                <a:solidFill>
                  <a:schemeClr val="lt1"/>
                </a:solidFill>
                <a:latin typeface="Oswald Light"/>
                <a:ea typeface="Oswald Light"/>
                <a:cs typeface="Oswald Light"/>
                <a:sym typeface="Oswald Light"/>
              </a:rPr>
              <a:t>Instructions</a:t>
            </a:r>
            <a:endParaRPr sz="12000">
              <a:solidFill>
                <a:schemeClr val="lt1"/>
              </a:solidFill>
              <a:latin typeface="Oswald Light"/>
              <a:ea typeface="Oswald Light"/>
              <a:cs typeface="Oswald Light"/>
              <a:sym typeface="Oswald Light"/>
            </a:endParaRPr>
          </a:p>
        </p:txBody>
      </p:sp>
      <p:sp>
        <p:nvSpPr>
          <p:cNvPr id="597" name="Shape 597"/>
          <p:cNvSpPr txBox="1"/>
          <p:nvPr/>
        </p:nvSpPr>
        <p:spPr>
          <a:xfrm>
            <a:off x="728625" y="9359025"/>
            <a:ext cx="9300300" cy="2853900"/>
          </a:xfrm>
          <a:prstGeom prst="rect">
            <a:avLst/>
          </a:prstGeom>
          <a:noFill/>
          <a:ln w="38100" cap="flat" cmpd="sng">
            <a:solidFill>
              <a:schemeClr val="accent4"/>
            </a:solidFill>
            <a:prstDash val="dot"/>
            <a:round/>
            <a:headEnd type="none" w="sm" len="sm"/>
            <a:tailEnd type="none" w="sm" len="sm"/>
          </a:ln>
        </p:spPr>
        <p:txBody>
          <a:bodyPr spcFirstLastPara="1" wrap="square" lIns="91425" tIns="91425" rIns="91425" bIns="91425" anchor="ctr" anchorCtr="0">
            <a:noAutofit/>
          </a:bodyPr>
          <a:lstStyle/>
          <a:p>
            <a:pPr marL="0" lvl="0" indent="0" rtl="0">
              <a:spcBef>
                <a:spcPts val="0"/>
              </a:spcBef>
              <a:spcAft>
                <a:spcPts val="0"/>
              </a:spcAft>
              <a:buNone/>
            </a:pPr>
            <a:r>
              <a:rPr lang="en-US" sz="4000">
                <a:solidFill>
                  <a:schemeClr val="lt1"/>
                </a:solidFill>
                <a:latin typeface="Quattrocento"/>
                <a:ea typeface="Quattrocento"/>
                <a:cs typeface="Quattrocento"/>
                <a:sym typeface="Quattrocento"/>
              </a:rPr>
              <a:t>  • Images outlined in green should be</a:t>
            </a:r>
            <a:br>
              <a:rPr lang="en-US" sz="4000">
                <a:solidFill>
                  <a:schemeClr val="lt1"/>
                </a:solidFill>
                <a:latin typeface="Quattrocento"/>
                <a:ea typeface="Quattrocento"/>
                <a:cs typeface="Quattrocento"/>
                <a:sym typeface="Quattrocento"/>
              </a:rPr>
            </a:br>
            <a:r>
              <a:rPr lang="en-US" sz="4000">
                <a:solidFill>
                  <a:schemeClr val="lt1"/>
                </a:solidFill>
                <a:latin typeface="Quattrocento"/>
                <a:ea typeface="Quattrocento"/>
                <a:cs typeface="Quattrocento"/>
                <a:sym typeface="Quattrocento"/>
              </a:rPr>
              <a:t>	deleted and replaced. They serve as</a:t>
            </a:r>
            <a:br>
              <a:rPr lang="en-US" sz="4000">
                <a:solidFill>
                  <a:schemeClr val="lt1"/>
                </a:solidFill>
                <a:latin typeface="Quattrocento"/>
                <a:ea typeface="Quattrocento"/>
                <a:cs typeface="Quattrocento"/>
                <a:sym typeface="Quattrocento"/>
              </a:rPr>
            </a:br>
            <a:r>
              <a:rPr lang="en-US" sz="4000">
                <a:solidFill>
                  <a:schemeClr val="lt1"/>
                </a:solidFill>
                <a:latin typeface="Quattrocento"/>
                <a:ea typeface="Quattrocento"/>
                <a:cs typeface="Quattrocento"/>
                <a:sym typeface="Quattrocento"/>
              </a:rPr>
              <a:t>	design and placement guidelines</a:t>
            </a:r>
            <a:endParaRPr>
              <a:latin typeface="Quattrocento"/>
              <a:ea typeface="Quattrocento"/>
              <a:cs typeface="Quattrocento"/>
              <a:sym typeface="Quattrocento"/>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Shape 826"/>
        <p:cNvGrpSpPr/>
        <p:nvPr/>
      </p:nvGrpSpPr>
      <p:grpSpPr>
        <a:xfrm>
          <a:off x="0" y="0"/>
          <a:ext cx="0" cy="0"/>
          <a:chOff x="0" y="0"/>
          <a:chExt cx="0" cy="0"/>
        </a:xfrm>
      </p:grpSpPr>
      <p:grpSp>
        <p:nvGrpSpPr>
          <p:cNvPr id="827" name="Shape 827"/>
          <p:cNvGrpSpPr/>
          <p:nvPr/>
        </p:nvGrpSpPr>
        <p:grpSpPr>
          <a:xfrm flipH="1">
            <a:off x="0" y="0"/>
            <a:ext cx="4092380" cy="4233068"/>
            <a:chOff x="-858400" y="4477825"/>
            <a:chExt cx="4092380" cy="4233068"/>
          </a:xfrm>
        </p:grpSpPr>
        <p:sp>
          <p:nvSpPr>
            <p:cNvPr id="828" name="Shape 828"/>
            <p:cNvSpPr/>
            <p:nvPr/>
          </p:nvSpPr>
          <p:spPr>
            <a:xfrm>
              <a:off x="2099658" y="6974920"/>
              <a:ext cx="1134322" cy="1716691"/>
            </a:xfrm>
            <a:custGeom>
              <a:avLst/>
              <a:gdLst/>
              <a:ahLst/>
              <a:cxnLst/>
              <a:rect l="0" t="0" r="0" b="0"/>
              <a:pathLst>
                <a:path w="120000" h="120000" extrusionOk="0">
                  <a:moveTo>
                    <a:pt x="0" y="119931"/>
                  </a:moveTo>
                  <a:lnTo>
                    <a:pt x="119895" y="63310"/>
                  </a:lnTo>
                  <a:lnTo>
                    <a:pt x="119895" y="0"/>
                  </a:lnTo>
                  <a:lnTo>
                    <a:pt x="0" y="119931"/>
                  </a:lnTo>
                </a:path>
              </a:pathLst>
            </a:custGeom>
            <a:solidFill>
              <a:schemeClr val="accent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7197">
                <a:solidFill>
                  <a:schemeClr val="dk1"/>
                </a:solidFill>
                <a:latin typeface="Nunito"/>
                <a:ea typeface="Nunito"/>
                <a:cs typeface="Nunito"/>
                <a:sym typeface="Nunito"/>
              </a:endParaRPr>
            </a:p>
          </p:txBody>
        </p:sp>
        <p:sp>
          <p:nvSpPr>
            <p:cNvPr id="829" name="Shape 829"/>
            <p:cNvSpPr/>
            <p:nvPr/>
          </p:nvSpPr>
          <p:spPr>
            <a:xfrm>
              <a:off x="1777142" y="4477832"/>
              <a:ext cx="1455931" cy="4233061"/>
            </a:xfrm>
            <a:custGeom>
              <a:avLst/>
              <a:gdLst/>
              <a:ahLst/>
              <a:cxnLst/>
              <a:rect l="0" t="0" r="0" b="0"/>
              <a:pathLst>
                <a:path w="120000" h="120000" extrusionOk="0">
                  <a:moveTo>
                    <a:pt x="0" y="0"/>
                  </a:moveTo>
                  <a:lnTo>
                    <a:pt x="26531" y="119972"/>
                  </a:lnTo>
                  <a:lnTo>
                    <a:pt x="119918" y="71396"/>
                  </a:lnTo>
                  <a:lnTo>
                    <a:pt x="119918" y="0"/>
                  </a:lnTo>
                  <a:lnTo>
                    <a:pt x="0" y="0"/>
                  </a:lnTo>
                </a:path>
              </a:pathLst>
            </a:custGeom>
            <a:solidFill>
              <a:srgbClr val="78E0E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7197">
                <a:solidFill>
                  <a:schemeClr val="dk1"/>
                </a:solidFill>
                <a:latin typeface="Nunito"/>
                <a:ea typeface="Nunito"/>
                <a:cs typeface="Nunito"/>
                <a:sym typeface="Nunito"/>
              </a:endParaRPr>
            </a:p>
          </p:txBody>
        </p:sp>
        <p:sp>
          <p:nvSpPr>
            <p:cNvPr id="830" name="Shape 830"/>
            <p:cNvSpPr/>
            <p:nvPr/>
          </p:nvSpPr>
          <p:spPr>
            <a:xfrm>
              <a:off x="-525459" y="4477832"/>
              <a:ext cx="2646600" cy="4233000"/>
            </a:xfrm>
            <a:custGeom>
              <a:avLst/>
              <a:gdLst/>
              <a:ahLst/>
              <a:cxnLst/>
              <a:rect l="0" t="0" r="0" b="0"/>
              <a:pathLst>
                <a:path w="120000" h="120000" extrusionOk="0">
                  <a:moveTo>
                    <a:pt x="0" y="0"/>
                  </a:moveTo>
                  <a:lnTo>
                    <a:pt x="119955" y="119972"/>
                  </a:lnTo>
                  <a:lnTo>
                    <a:pt x="105351" y="0"/>
                  </a:lnTo>
                  <a:lnTo>
                    <a:pt x="0" y="0"/>
                  </a:lnTo>
                </a:path>
              </a:pathLst>
            </a:custGeom>
            <a:solidFill>
              <a:schemeClr val="accent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7197">
                <a:solidFill>
                  <a:schemeClr val="dk1"/>
                </a:solidFill>
                <a:latin typeface="Nunito"/>
                <a:ea typeface="Nunito"/>
                <a:cs typeface="Nunito"/>
                <a:sym typeface="Nunito"/>
              </a:endParaRPr>
            </a:p>
          </p:txBody>
        </p:sp>
        <p:sp>
          <p:nvSpPr>
            <p:cNvPr id="831" name="Shape 831"/>
            <p:cNvSpPr/>
            <p:nvPr/>
          </p:nvSpPr>
          <p:spPr>
            <a:xfrm>
              <a:off x="-858400" y="4477825"/>
              <a:ext cx="3003000" cy="4233000"/>
            </a:xfrm>
            <a:custGeom>
              <a:avLst/>
              <a:gdLst/>
              <a:ahLst/>
              <a:cxnLst/>
              <a:rect l="0" t="0" r="0" b="0"/>
              <a:pathLst>
                <a:path w="120000" h="120000" extrusionOk="0">
                  <a:moveTo>
                    <a:pt x="0" y="0"/>
                  </a:moveTo>
                  <a:lnTo>
                    <a:pt x="1692" y="89022"/>
                  </a:lnTo>
                  <a:lnTo>
                    <a:pt x="119960" y="119972"/>
                  </a:lnTo>
                  <a:lnTo>
                    <a:pt x="14247" y="0"/>
                  </a:lnTo>
                  <a:lnTo>
                    <a:pt x="0" y="0"/>
                  </a:lnTo>
                </a:path>
              </a:pathLst>
            </a:custGeom>
            <a:solidFill>
              <a:srgbClr val="78E0E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7197">
                <a:solidFill>
                  <a:schemeClr val="dk1"/>
                </a:solidFill>
                <a:latin typeface="Nunito"/>
                <a:ea typeface="Nunito"/>
                <a:cs typeface="Nunito"/>
                <a:sym typeface="Nunito"/>
              </a:endParaRPr>
            </a:p>
          </p:txBody>
        </p:sp>
      </p:grpSp>
      <p:sp>
        <p:nvSpPr>
          <p:cNvPr id="832" name="Shape 832"/>
          <p:cNvSpPr txBox="1"/>
          <p:nvPr/>
        </p:nvSpPr>
        <p:spPr>
          <a:xfrm>
            <a:off x="7729700" y="436200"/>
            <a:ext cx="10931400" cy="1853400"/>
          </a:xfrm>
          <a:prstGeom prst="rect">
            <a:avLst/>
          </a:prstGeom>
          <a:noFill/>
          <a:ln>
            <a:noFill/>
          </a:ln>
        </p:spPr>
        <p:txBody>
          <a:bodyPr spcFirstLastPara="1" wrap="square" lIns="91425" tIns="91425" rIns="91425" bIns="91425" anchor="b" anchorCtr="0">
            <a:noAutofit/>
          </a:bodyPr>
          <a:lstStyle/>
          <a:p>
            <a:pPr marL="0" lvl="0" indent="0" rtl="0">
              <a:spcBef>
                <a:spcPts val="0"/>
              </a:spcBef>
              <a:spcAft>
                <a:spcPts val="0"/>
              </a:spcAft>
              <a:buNone/>
            </a:pPr>
            <a:r>
              <a:rPr lang="en-US" sz="6000" b="1">
                <a:solidFill>
                  <a:schemeClr val="accent1"/>
                </a:solidFill>
                <a:latin typeface="Oswald"/>
                <a:ea typeface="Oswald"/>
                <a:cs typeface="Oswald"/>
                <a:sym typeface="Oswald"/>
              </a:rPr>
              <a:t>How to process mobile orders (EXAMPLE) </a:t>
            </a:r>
            <a:endParaRPr sz="6000" b="1">
              <a:solidFill>
                <a:schemeClr val="accent1"/>
              </a:solidFill>
              <a:latin typeface="Oswald"/>
              <a:ea typeface="Oswald"/>
              <a:cs typeface="Oswald"/>
              <a:sym typeface="Oswald"/>
            </a:endParaRPr>
          </a:p>
        </p:txBody>
      </p:sp>
      <p:sp>
        <p:nvSpPr>
          <p:cNvPr id="833" name="Shape 833"/>
          <p:cNvSpPr txBox="1"/>
          <p:nvPr/>
        </p:nvSpPr>
        <p:spPr>
          <a:xfrm>
            <a:off x="7729700" y="2902132"/>
            <a:ext cx="16047300" cy="8509200"/>
          </a:xfrm>
          <a:prstGeom prst="rect">
            <a:avLst/>
          </a:prstGeom>
          <a:noFill/>
          <a:ln>
            <a:noFill/>
          </a:ln>
        </p:spPr>
        <p:txBody>
          <a:bodyPr spcFirstLastPara="1" wrap="square" lIns="91425" tIns="91425" rIns="91425" bIns="91425" anchor="t" anchorCtr="0">
            <a:noAutofit/>
          </a:bodyPr>
          <a:lstStyle/>
          <a:p>
            <a:pPr marL="457200" lvl="0" indent="-609600" rtl="0">
              <a:lnSpc>
                <a:spcPct val="115000"/>
              </a:lnSpc>
              <a:spcBef>
                <a:spcPts val="0"/>
              </a:spcBef>
              <a:spcAft>
                <a:spcPts val="0"/>
              </a:spcAft>
              <a:buClr>
                <a:schemeClr val="accent1"/>
              </a:buClr>
              <a:buSzPts val="6000"/>
              <a:buFont typeface="Oswald"/>
              <a:buAutoNum type="arabicPeriod"/>
            </a:pPr>
            <a:r>
              <a:rPr lang="en-US" sz="6000">
                <a:solidFill>
                  <a:schemeClr val="accent1"/>
                </a:solidFill>
                <a:latin typeface="Oswald"/>
                <a:ea typeface="Oswald"/>
                <a:cs typeface="Oswald"/>
                <a:sym typeface="Oswald"/>
              </a:rPr>
              <a:t>The customer will place their order through the app.</a:t>
            </a:r>
            <a:br>
              <a:rPr lang="en-US" sz="6000">
                <a:solidFill>
                  <a:schemeClr val="accent1"/>
                </a:solidFill>
                <a:latin typeface="Oswald"/>
                <a:ea typeface="Oswald"/>
                <a:cs typeface="Oswald"/>
                <a:sym typeface="Oswald"/>
              </a:rPr>
            </a:br>
            <a:endParaRPr sz="6000">
              <a:solidFill>
                <a:schemeClr val="accent1"/>
              </a:solidFill>
              <a:latin typeface="Oswald"/>
              <a:ea typeface="Oswald"/>
              <a:cs typeface="Oswald"/>
              <a:sym typeface="Oswald"/>
            </a:endParaRPr>
          </a:p>
          <a:p>
            <a:pPr marL="457200" lvl="0" indent="-609600" rtl="0">
              <a:lnSpc>
                <a:spcPct val="115000"/>
              </a:lnSpc>
              <a:spcBef>
                <a:spcPts val="0"/>
              </a:spcBef>
              <a:spcAft>
                <a:spcPts val="0"/>
              </a:spcAft>
              <a:buClr>
                <a:schemeClr val="accent1"/>
              </a:buClr>
              <a:buSzPts val="6000"/>
              <a:buFont typeface="Oswald"/>
              <a:buAutoNum type="arabicPeriod"/>
            </a:pPr>
            <a:r>
              <a:rPr lang="en-US" sz="6000">
                <a:solidFill>
                  <a:schemeClr val="accent1"/>
                </a:solidFill>
                <a:latin typeface="Oswald"/>
                <a:ea typeface="Oswald"/>
                <a:cs typeface="Oswald"/>
                <a:sym typeface="Oswald"/>
              </a:rPr>
              <a:t>The printer will automatically print out the new order.</a:t>
            </a:r>
            <a:br>
              <a:rPr lang="en-US" sz="6000">
                <a:solidFill>
                  <a:schemeClr val="accent1"/>
                </a:solidFill>
                <a:latin typeface="Oswald"/>
                <a:ea typeface="Oswald"/>
                <a:cs typeface="Oswald"/>
                <a:sym typeface="Oswald"/>
              </a:rPr>
            </a:br>
            <a:endParaRPr sz="6000">
              <a:solidFill>
                <a:schemeClr val="accent1"/>
              </a:solidFill>
              <a:latin typeface="Oswald"/>
              <a:ea typeface="Oswald"/>
              <a:cs typeface="Oswald"/>
              <a:sym typeface="Oswald"/>
            </a:endParaRPr>
          </a:p>
          <a:p>
            <a:pPr marL="457200" lvl="0" indent="-609600" rtl="0">
              <a:lnSpc>
                <a:spcPct val="115000"/>
              </a:lnSpc>
              <a:spcBef>
                <a:spcPts val="0"/>
              </a:spcBef>
              <a:spcAft>
                <a:spcPts val="0"/>
              </a:spcAft>
              <a:buClr>
                <a:schemeClr val="accent1"/>
              </a:buClr>
              <a:buSzPts val="6000"/>
              <a:buFont typeface="Oswald"/>
              <a:buAutoNum type="arabicPeriod"/>
            </a:pPr>
            <a:r>
              <a:rPr lang="en-US" sz="6000">
                <a:solidFill>
                  <a:schemeClr val="accent1"/>
                </a:solidFill>
                <a:latin typeface="Oswald"/>
                <a:ea typeface="Oswald"/>
                <a:cs typeface="Oswald"/>
                <a:sym typeface="Oswald"/>
              </a:rPr>
              <a:t>You will hand over this receipt  to the kitchen, so that all orders can be completed in a timely manner.</a:t>
            </a:r>
            <a:br>
              <a:rPr lang="en-US" sz="6000">
                <a:solidFill>
                  <a:schemeClr val="accent1"/>
                </a:solidFill>
                <a:latin typeface="Oswald"/>
                <a:ea typeface="Oswald"/>
                <a:cs typeface="Oswald"/>
                <a:sym typeface="Oswald"/>
              </a:rPr>
            </a:br>
            <a:endParaRPr sz="6000">
              <a:solidFill>
                <a:schemeClr val="accent1"/>
              </a:solidFill>
              <a:latin typeface="Oswald"/>
              <a:ea typeface="Oswald"/>
              <a:cs typeface="Oswald"/>
              <a:sym typeface="Oswald"/>
            </a:endParaRPr>
          </a:p>
          <a:p>
            <a:pPr marL="457200" lvl="0" indent="-609600" rtl="0">
              <a:lnSpc>
                <a:spcPct val="115000"/>
              </a:lnSpc>
              <a:spcBef>
                <a:spcPts val="0"/>
              </a:spcBef>
              <a:spcAft>
                <a:spcPts val="0"/>
              </a:spcAft>
              <a:buClr>
                <a:schemeClr val="accent1"/>
              </a:buClr>
              <a:buSzPts val="6000"/>
              <a:buFont typeface="Oswald"/>
              <a:buAutoNum type="arabicPeriod"/>
            </a:pPr>
            <a:r>
              <a:rPr lang="en-US" sz="6000">
                <a:solidFill>
                  <a:schemeClr val="accent1"/>
                </a:solidFill>
                <a:latin typeface="Oswald"/>
                <a:ea typeface="Oswald"/>
                <a:cs typeface="Oswald"/>
                <a:sym typeface="Oswald"/>
              </a:rPr>
              <a:t>The customer will come in to pick up their mobile order or it will be handed off for delivery. </a:t>
            </a:r>
            <a:br>
              <a:rPr lang="en-US" sz="6000">
                <a:solidFill>
                  <a:schemeClr val="accent1"/>
                </a:solidFill>
                <a:latin typeface="Oswald"/>
                <a:ea typeface="Oswald"/>
                <a:cs typeface="Oswald"/>
                <a:sym typeface="Oswald"/>
              </a:rPr>
            </a:br>
            <a:r>
              <a:rPr lang="en-US" sz="6000">
                <a:solidFill>
                  <a:schemeClr val="accent1"/>
                </a:solidFill>
                <a:latin typeface="Oswald"/>
                <a:ea typeface="Oswald"/>
                <a:cs typeface="Oswald"/>
                <a:sym typeface="Oswald"/>
              </a:rPr>
              <a:t/>
            </a:r>
            <a:br>
              <a:rPr lang="en-US" sz="6000">
                <a:solidFill>
                  <a:schemeClr val="accent1"/>
                </a:solidFill>
                <a:latin typeface="Oswald"/>
                <a:ea typeface="Oswald"/>
                <a:cs typeface="Oswald"/>
                <a:sym typeface="Oswald"/>
              </a:rPr>
            </a:br>
            <a:r>
              <a:rPr lang="en-US" sz="6000">
                <a:solidFill>
                  <a:schemeClr val="accent1"/>
                </a:solidFill>
                <a:latin typeface="Oswald"/>
                <a:ea typeface="Oswald"/>
                <a:cs typeface="Oswald"/>
                <a:sym typeface="Oswald"/>
              </a:rPr>
              <a:t/>
            </a:r>
            <a:br>
              <a:rPr lang="en-US" sz="6000">
                <a:solidFill>
                  <a:schemeClr val="accent1"/>
                </a:solidFill>
                <a:latin typeface="Oswald"/>
                <a:ea typeface="Oswald"/>
                <a:cs typeface="Oswald"/>
                <a:sym typeface="Oswald"/>
              </a:rPr>
            </a:br>
            <a:endParaRPr sz="6000">
              <a:solidFill>
                <a:schemeClr val="accent1"/>
              </a:solidFill>
              <a:latin typeface="Oswald"/>
              <a:ea typeface="Oswald"/>
              <a:cs typeface="Oswald"/>
              <a:sym typeface="Oswald"/>
            </a:endParaRPr>
          </a:p>
        </p:txBody>
      </p:sp>
      <p:pic>
        <p:nvPicPr>
          <p:cNvPr id="834" name="Shape 834" descr="star-sp742-receipt-printer-front-view.png"/>
          <p:cNvPicPr preferRelativeResize="0"/>
          <p:nvPr/>
        </p:nvPicPr>
        <p:blipFill>
          <a:blip r:embed="rId3">
            <a:alphaModFix/>
          </a:blip>
          <a:stretch>
            <a:fillRect/>
          </a:stretch>
        </p:blipFill>
        <p:spPr>
          <a:xfrm>
            <a:off x="698775" y="6707275"/>
            <a:ext cx="5782400" cy="5782400"/>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0A2C5B"/>
        </a:solidFill>
        <a:effectLst/>
      </p:bgPr>
    </p:bg>
    <p:spTree>
      <p:nvGrpSpPr>
        <p:cNvPr id="1" name="Shape 838"/>
        <p:cNvGrpSpPr/>
        <p:nvPr/>
      </p:nvGrpSpPr>
      <p:grpSpPr>
        <a:xfrm>
          <a:off x="0" y="0"/>
          <a:ext cx="0" cy="0"/>
          <a:chOff x="0" y="0"/>
          <a:chExt cx="0" cy="0"/>
        </a:xfrm>
      </p:grpSpPr>
      <p:sp>
        <p:nvSpPr>
          <p:cNvPr id="839" name="Shape 839"/>
          <p:cNvSpPr txBox="1">
            <a:spLocks noGrp="1"/>
          </p:cNvSpPr>
          <p:nvPr>
            <p:ph type="ctrTitle"/>
          </p:nvPr>
        </p:nvSpPr>
        <p:spPr>
          <a:xfrm>
            <a:off x="831006" y="5084200"/>
            <a:ext cx="22715700" cy="5473500"/>
          </a:xfrm>
          <a:prstGeom prst="rect">
            <a:avLst/>
          </a:prstGeom>
          <a:noFill/>
          <a:ln>
            <a:noFill/>
          </a:ln>
        </p:spPr>
        <p:txBody>
          <a:bodyPr spcFirstLastPara="1" wrap="square" lIns="243750" tIns="243750" rIns="243750" bIns="243750" anchor="ctr" anchorCtr="0">
            <a:noAutofit/>
          </a:bodyPr>
          <a:lstStyle/>
          <a:p>
            <a:pPr marL="0" lvl="0" indent="0" algn="ctr" rtl="0">
              <a:spcBef>
                <a:spcPts val="0"/>
              </a:spcBef>
              <a:spcAft>
                <a:spcPts val="0"/>
              </a:spcAft>
              <a:buNone/>
            </a:pPr>
            <a:r>
              <a:rPr lang="en-US" sz="16000">
                <a:solidFill>
                  <a:srgbClr val="FFFFFF"/>
                </a:solidFill>
                <a:latin typeface="Oswald Light"/>
                <a:ea typeface="Oswald Light"/>
                <a:cs typeface="Oswald Light"/>
                <a:sym typeface="Oswald Light"/>
              </a:rPr>
              <a:t>Set Goals For Your App!</a:t>
            </a:r>
            <a:endParaRPr sz="16000">
              <a:solidFill>
                <a:srgbClr val="FFFFFF"/>
              </a:solidFill>
              <a:latin typeface="Oswald Light"/>
              <a:ea typeface="Oswald Light"/>
              <a:cs typeface="Oswald Light"/>
              <a:sym typeface="Oswald Light"/>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Shape 843"/>
        <p:cNvGrpSpPr/>
        <p:nvPr/>
      </p:nvGrpSpPr>
      <p:grpSpPr>
        <a:xfrm>
          <a:off x="0" y="0"/>
          <a:ext cx="0" cy="0"/>
          <a:chOff x="0" y="0"/>
          <a:chExt cx="0" cy="0"/>
        </a:xfrm>
      </p:grpSpPr>
      <p:sp>
        <p:nvSpPr>
          <p:cNvPr id="844" name="Shape 844"/>
          <p:cNvSpPr txBox="1"/>
          <p:nvPr/>
        </p:nvSpPr>
        <p:spPr>
          <a:xfrm>
            <a:off x="457200" y="12997009"/>
            <a:ext cx="1609500" cy="7191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fld id="{00000000-1234-1234-1234-123412341234}" type="slidenum">
              <a:rPr lang="en-US" sz="1000" b="1">
                <a:solidFill>
                  <a:srgbClr val="FFFFFF"/>
                </a:solidFill>
                <a:latin typeface="Twentieth Century"/>
                <a:ea typeface="Twentieth Century"/>
                <a:cs typeface="Twentieth Century"/>
                <a:sym typeface="Twentieth Century"/>
              </a:rPr>
              <a:pPr marL="0" lvl="0" indent="0" rtl="0">
                <a:spcBef>
                  <a:spcPts val="0"/>
                </a:spcBef>
                <a:spcAft>
                  <a:spcPts val="0"/>
                </a:spcAft>
                <a:buNone/>
              </a:pPr>
              <a:t>22</a:t>
            </a:fld>
            <a:endParaRPr sz="1000" b="1">
              <a:solidFill>
                <a:srgbClr val="FFFFFF"/>
              </a:solidFill>
              <a:latin typeface="Twentieth Century"/>
              <a:ea typeface="Twentieth Century"/>
              <a:cs typeface="Twentieth Century"/>
              <a:sym typeface="Twentieth Century"/>
            </a:endParaRPr>
          </a:p>
        </p:txBody>
      </p:sp>
      <p:sp>
        <p:nvSpPr>
          <p:cNvPr id="845" name="Shape 845"/>
          <p:cNvSpPr txBox="1"/>
          <p:nvPr/>
        </p:nvSpPr>
        <p:spPr>
          <a:xfrm>
            <a:off x="1207228" y="0"/>
            <a:ext cx="13929300" cy="1680900"/>
          </a:xfrm>
          <a:prstGeom prst="rect">
            <a:avLst/>
          </a:prstGeom>
          <a:noFill/>
          <a:ln>
            <a:noFill/>
          </a:ln>
        </p:spPr>
        <p:txBody>
          <a:bodyPr spcFirstLastPara="1" wrap="square" lIns="91425" tIns="91425" rIns="91425" bIns="91425" anchor="b" anchorCtr="0">
            <a:noAutofit/>
          </a:bodyPr>
          <a:lstStyle/>
          <a:p>
            <a:pPr marL="0" lvl="0" indent="0" rtl="0">
              <a:spcBef>
                <a:spcPts val="0"/>
              </a:spcBef>
              <a:spcAft>
                <a:spcPts val="0"/>
              </a:spcAft>
              <a:buNone/>
            </a:pPr>
            <a:r>
              <a:rPr lang="en-US" sz="7200" b="1">
                <a:solidFill>
                  <a:srgbClr val="FFFFFF"/>
                </a:solidFill>
                <a:latin typeface="Raleway"/>
                <a:ea typeface="Raleway"/>
                <a:cs typeface="Raleway"/>
                <a:sym typeface="Raleway"/>
              </a:rPr>
              <a:t>OUR APP GOALS </a:t>
            </a:r>
            <a:r>
              <a:rPr lang="en-US" sz="7200" b="1" i="1">
                <a:solidFill>
                  <a:srgbClr val="FFFFFF"/>
                </a:solidFill>
                <a:latin typeface="Raleway"/>
                <a:ea typeface="Raleway"/>
                <a:cs typeface="Raleway"/>
                <a:sym typeface="Raleway"/>
              </a:rPr>
              <a:t>(EXAMPLES) </a:t>
            </a:r>
            <a:endParaRPr sz="7200" b="1" i="1">
              <a:solidFill>
                <a:srgbClr val="FFFFFF"/>
              </a:solidFill>
              <a:latin typeface="Raleway"/>
              <a:ea typeface="Raleway"/>
              <a:cs typeface="Raleway"/>
              <a:sym typeface="Raleway"/>
            </a:endParaRPr>
          </a:p>
        </p:txBody>
      </p:sp>
      <p:sp>
        <p:nvSpPr>
          <p:cNvPr id="846" name="Shape 846"/>
          <p:cNvSpPr/>
          <p:nvPr/>
        </p:nvSpPr>
        <p:spPr>
          <a:xfrm>
            <a:off x="1207217" y="5289165"/>
            <a:ext cx="4171200" cy="6700200"/>
          </a:xfrm>
          <a:prstGeom prst="rect">
            <a:avLst/>
          </a:prstGeom>
          <a:solidFill>
            <a:srgbClr val="212539">
              <a:alpha val="64620"/>
            </a:srgbClr>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600">
                <a:solidFill>
                  <a:schemeClr val="lt1"/>
                </a:solidFill>
                <a:latin typeface="Oswald"/>
                <a:ea typeface="Oswald"/>
                <a:cs typeface="Oswald"/>
                <a:sym typeface="Oswald"/>
              </a:rPr>
              <a:t>Get 50 app downloads per week. We will try to reach this goal as a team. </a:t>
            </a:r>
            <a:endParaRPr sz="3600">
              <a:solidFill>
                <a:schemeClr val="lt1"/>
              </a:solidFill>
              <a:latin typeface="Oswald"/>
              <a:ea typeface="Oswald"/>
              <a:cs typeface="Oswald"/>
              <a:sym typeface="Oswald"/>
            </a:endParaRPr>
          </a:p>
        </p:txBody>
      </p:sp>
      <p:sp>
        <p:nvSpPr>
          <p:cNvPr id="847" name="Shape 847"/>
          <p:cNvSpPr/>
          <p:nvPr/>
        </p:nvSpPr>
        <p:spPr>
          <a:xfrm>
            <a:off x="13183031" y="5289165"/>
            <a:ext cx="4171200" cy="6700200"/>
          </a:xfrm>
          <a:prstGeom prst="rect">
            <a:avLst/>
          </a:prstGeom>
          <a:solidFill>
            <a:srgbClr val="212539">
              <a:alpha val="64620"/>
            </a:srgbClr>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600">
                <a:solidFill>
                  <a:schemeClr val="lt1"/>
                </a:solidFill>
                <a:latin typeface="Oswald"/>
                <a:ea typeface="Oswald"/>
                <a:cs typeface="Oswald"/>
                <a:sym typeface="Oswald"/>
              </a:rPr>
              <a:t>Promote the app to every customer that comes in the establishment.</a:t>
            </a:r>
            <a:endParaRPr sz="3600">
              <a:solidFill>
                <a:schemeClr val="lt1"/>
              </a:solidFill>
              <a:latin typeface="Oswald"/>
              <a:ea typeface="Oswald"/>
              <a:cs typeface="Oswald"/>
              <a:sym typeface="Oswald"/>
            </a:endParaRPr>
          </a:p>
        </p:txBody>
      </p:sp>
      <p:sp>
        <p:nvSpPr>
          <p:cNvPr id="848" name="Shape 848"/>
          <p:cNvSpPr/>
          <p:nvPr/>
        </p:nvSpPr>
        <p:spPr>
          <a:xfrm>
            <a:off x="7195124" y="5289165"/>
            <a:ext cx="4171200" cy="6700200"/>
          </a:xfrm>
          <a:prstGeom prst="rect">
            <a:avLst/>
          </a:prstGeom>
          <a:solidFill>
            <a:srgbClr val="212539">
              <a:alpha val="64620"/>
            </a:srgbClr>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600">
                <a:solidFill>
                  <a:schemeClr val="lt1"/>
                </a:solidFill>
                <a:latin typeface="Oswald"/>
                <a:ea typeface="Oswald"/>
                <a:cs typeface="Oswald"/>
                <a:sym typeface="Oswald"/>
              </a:rPr>
              <a:t>Have at least 5 customers a day (per employee) use the loyalty program when they purchase something.</a:t>
            </a:r>
            <a:endParaRPr sz="3600">
              <a:solidFill>
                <a:schemeClr val="lt1"/>
              </a:solidFill>
              <a:latin typeface="Oswald"/>
              <a:ea typeface="Oswald"/>
              <a:cs typeface="Oswald"/>
              <a:sym typeface="Oswald"/>
            </a:endParaRPr>
          </a:p>
        </p:txBody>
      </p:sp>
      <p:sp>
        <p:nvSpPr>
          <p:cNvPr id="849" name="Shape 849"/>
          <p:cNvSpPr/>
          <p:nvPr/>
        </p:nvSpPr>
        <p:spPr>
          <a:xfrm>
            <a:off x="19170939" y="5289165"/>
            <a:ext cx="4171200" cy="6700200"/>
          </a:xfrm>
          <a:prstGeom prst="rect">
            <a:avLst/>
          </a:prstGeom>
          <a:solidFill>
            <a:srgbClr val="212539">
              <a:alpha val="64620"/>
            </a:srgbClr>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600">
                <a:solidFill>
                  <a:schemeClr val="lt1"/>
                </a:solidFill>
                <a:latin typeface="Oswald"/>
                <a:ea typeface="Oswald"/>
                <a:cs typeface="Oswald"/>
                <a:sym typeface="Oswald"/>
              </a:rPr>
              <a:t>Increase order revenue by $1,000 dollars per week with mobile orders. </a:t>
            </a:r>
            <a:endParaRPr sz="3600">
              <a:solidFill>
                <a:schemeClr val="lt1"/>
              </a:solidFill>
              <a:latin typeface="Oswald"/>
              <a:ea typeface="Oswald"/>
              <a:cs typeface="Oswald"/>
              <a:sym typeface="Oswald"/>
            </a:endParaRPr>
          </a:p>
        </p:txBody>
      </p:sp>
      <p:sp>
        <p:nvSpPr>
          <p:cNvPr id="850" name="Shape 850"/>
          <p:cNvSpPr/>
          <p:nvPr/>
        </p:nvSpPr>
        <p:spPr>
          <a:xfrm>
            <a:off x="9154390" y="5778848"/>
            <a:ext cx="240900" cy="240900"/>
          </a:xfrm>
          <a:prstGeom prst="ellipse">
            <a:avLst/>
          </a:prstGeom>
          <a:noFill/>
          <a:ln w="2857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851" name="Shape 851"/>
          <p:cNvSpPr/>
          <p:nvPr/>
        </p:nvSpPr>
        <p:spPr>
          <a:xfrm>
            <a:off x="3172355" y="5778842"/>
            <a:ext cx="240900" cy="240900"/>
          </a:xfrm>
          <a:prstGeom prst="ellipse">
            <a:avLst/>
          </a:prstGeom>
          <a:noFill/>
          <a:ln w="2857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852" name="Shape 852"/>
          <p:cNvSpPr/>
          <p:nvPr/>
        </p:nvSpPr>
        <p:spPr>
          <a:xfrm>
            <a:off x="15136401" y="5778848"/>
            <a:ext cx="240900" cy="240900"/>
          </a:xfrm>
          <a:prstGeom prst="ellipse">
            <a:avLst/>
          </a:prstGeom>
          <a:noFill/>
          <a:ln w="2857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cxnSp>
        <p:nvCxnSpPr>
          <p:cNvPr id="853" name="Shape 853"/>
          <p:cNvCxnSpPr/>
          <p:nvPr/>
        </p:nvCxnSpPr>
        <p:spPr>
          <a:xfrm rot="10800000">
            <a:off x="7850" y="5899367"/>
            <a:ext cx="24377700" cy="0"/>
          </a:xfrm>
          <a:prstGeom prst="straightConnector1">
            <a:avLst/>
          </a:prstGeom>
          <a:noFill/>
          <a:ln w="9525" cap="flat" cmpd="sng">
            <a:solidFill>
              <a:srgbClr val="FFFFFF"/>
            </a:solidFill>
            <a:prstDash val="solid"/>
            <a:round/>
            <a:headEnd type="none" w="med" len="med"/>
            <a:tailEnd type="none" w="med" len="med"/>
          </a:ln>
        </p:spPr>
      </p:cxnSp>
      <p:sp>
        <p:nvSpPr>
          <p:cNvPr id="854" name="Shape 854"/>
          <p:cNvSpPr/>
          <p:nvPr/>
        </p:nvSpPr>
        <p:spPr>
          <a:xfrm>
            <a:off x="21124308" y="5778848"/>
            <a:ext cx="240900" cy="240900"/>
          </a:xfrm>
          <a:prstGeom prst="ellipse">
            <a:avLst/>
          </a:prstGeom>
          <a:noFill/>
          <a:ln w="2857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dk2"/>
        </a:solidFill>
        <a:effectLst/>
      </p:bgPr>
    </p:bg>
    <p:spTree>
      <p:nvGrpSpPr>
        <p:cNvPr id="1" name="Shape 858"/>
        <p:cNvGrpSpPr/>
        <p:nvPr/>
      </p:nvGrpSpPr>
      <p:grpSpPr>
        <a:xfrm>
          <a:off x="0" y="0"/>
          <a:ext cx="0" cy="0"/>
          <a:chOff x="0" y="0"/>
          <a:chExt cx="0" cy="0"/>
        </a:xfrm>
      </p:grpSpPr>
      <p:sp>
        <p:nvSpPr>
          <p:cNvPr id="859" name="Shape 859"/>
          <p:cNvSpPr txBox="1"/>
          <p:nvPr/>
        </p:nvSpPr>
        <p:spPr>
          <a:xfrm>
            <a:off x="1070975" y="3894225"/>
            <a:ext cx="21185700" cy="2400600"/>
          </a:xfrm>
          <a:prstGeom prst="rect">
            <a:avLst/>
          </a:prstGeom>
          <a:noFill/>
          <a:ln>
            <a:noFill/>
          </a:ln>
        </p:spPr>
        <p:txBody>
          <a:bodyPr spcFirstLastPara="1" wrap="square" lIns="91425" tIns="45700" rIns="91425" bIns="45700" anchor="t" anchorCtr="0">
            <a:noAutofit/>
          </a:bodyPr>
          <a:lstStyle/>
          <a:p>
            <a:pPr marL="0" marR="0" lvl="0" indent="0" algn="l" rtl="0">
              <a:lnSpc>
                <a:spcPct val="112500"/>
              </a:lnSpc>
              <a:spcBef>
                <a:spcPts val="0"/>
              </a:spcBef>
              <a:spcAft>
                <a:spcPts val="0"/>
              </a:spcAft>
              <a:buNone/>
            </a:pPr>
            <a:r>
              <a:rPr lang="en-US" sz="8000">
                <a:solidFill>
                  <a:schemeClr val="lt1"/>
                </a:solidFill>
                <a:latin typeface="Oswald Light"/>
                <a:ea typeface="Oswald Light"/>
                <a:cs typeface="Oswald Light"/>
                <a:sym typeface="Oswald Light"/>
              </a:rPr>
              <a:t>Now it’s time to </a:t>
            </a:r>
            <a:endParaRPr sz="8000">
              <a:solidFill>
                <a:schemeClr val="lt1"/>
              </a:solidFill>
              <a:latin typeface="Oswald Light"/>
              <a:ea typeface="Oswald Light"/>
              <a:cs typeface="Oswald Light"/>
              <a:sym typeface="Oswald Light"/>
            </a:endParaRPr>
          </a:p>
          <a:p>
            <a:pPr marL="0" marR="0" lvl="0" indent="0" algn="l" rtl="0">
              <a:lnSpc>
                <a:spcPct val="112500"/>
              </a:lnSpc>
              <a:spcBef>
                <a:spcPts val="0"/>
              </a:spcBef>
              <a:spcAft>
                <a:spcPts val="0"/>
              </a:spcAft>
              <a:buNone/>
            </a:pPr>
            <a:r>
              <a:rPr lang="en-US" sz="8000">
                <a:solidFill>
                  <a:schemeClr val="lt1"/>
                </a:solidFill>
                <a:latin typeface="Oswald Light"/>
                <a:ea typeface="Oswald Light"/>
                <a:cs typeface="Oswald Light"/>
                <a:sym typeface="Oswald Light"/>
              </a:rPr>
              <a:t>start using the app yourself!</a:t>
            </a:r>
            <a:endParaRPr>
              <a:latin typeface="Oswald Light"/>
              <a:ea typeface="Oswald Light"/>
              <a:cs typeface="Oswald Light"/>
              <a:sym typeface="Oswald Light"/>
            </a:endParaRPr>
          </a:p>
        </p:txBody>
      </p:sp>
      <p:pic>
        <p:nvPicPr>
          <p:cNvPr id="860" name="Shape 860" descr="no-green-mobile.png"/>
          <p:cNvPicPr preferRelativeResize="0"/>
          <p:nvPr/>
        </p:nvPicPr>
        <p:blipFill rotWithShape="1">
          <a:blip r:embed="rId3">
            <a:alphaModFix/>
          </a:blip>
          <a:srcRect/>
          <a:stretch/>
        </p:blipFill>
        <p:spPr>
          <a:xfrm>
            <a:off x="9714100" y="366738"/>
            <a:ext cx="14295976" cy="12982526"/>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Shape 864"/>
        <p:cNvGrpSpPr/>
        <p:nvPr/>
      </p:nvGrpSpPr>
      <p:grpSpPr>
        <a:xfrm>
          <a:off x="0" y="0"/>
          <a:ext cx="0" cy="0"/>
          <a:chOff x="0" y="0"/>
          <a:chExt cx="0" cy="0"/>
        </a:xfrm>
      </p:grpSpPr>
      <p:sp>
        <p:nvSpPr>
          <p:cNvPr id="865" name="Shape 865"/>
          <p:cNvSpPr/>
          <p:nvPr/>
        </p:nvSpPr>
        <p:spPr>
          <a:xfrm>
            <a:off x="0" y="0"/>
            <a:ext cx="13716000" cy="13716000"/>
          </a:xfrm>
          <a:prstGeom prst="rect">
            <a:avLst/>
          </a:prstGeom>
          <a:solidFill>
            <a:srgbClr val="0A2C5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3600">
              <a:solidFill>
                <a:schemeClr val="lt1"/>
              </a:solidFill>
              <a:latin typeface="Nunito"/>
              <a:ea typeface="Nunito"/>
              <a:cs typeface="Nunito"/>
              <a:sym typeface="Nunito"/>
            </a:endParaRPr>
          </a:p>
        </p:txBody>
      </p:sp>
      <p:sp>
        <p:nvSpPr>
          <p:cNvPr id="866" name="Shape 866"/>
          <p:cNvSpPr txBox="1"/>
          <p:nvPr/>
        </p:nvSpPr>
        <p:spPr>
          <a:xfrm>
            <a:off x="1043350" y="4526338"/>
            <a:ext cx="14891400" cy="25545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2000">
                <a:solidFill>
                  <a:schemeClr val="lt1"/>
                </a:solidFill>
                <a:latin typeface="Oswald Light"/>
                <a:ea typeface="Oswald Light"/>
                <a:cs typeface="Oswald Light"/>
                <a:sym typeface="Oswald Light"/>
              </a:rPr>
              <a:t>Thank You!</a:t>
            </a:r>
            <a:endParaRPr sz="12000">
              <a:solidFill>
                <a:schemeClr val="lt1"/>
              </a:solidFill>
              <a:latin typeface="Oswald Light"/>
              <a:ea typeface="Oswald Light"/>
              <a:cs typeface="Oswald Light"/>
              <a:sym typeface="Oswald Light"/>
            </a:endParaRPr>
          </a:p>
        </p:txBody>
      </p:sp>
      <p:pic>
        <p:nvPicPr>
          <p:cNvPr id="867" name="Shape 867" descr="Flat-Badges-V1.png"/>
          <p:cNvPicPr preferRelativeResize="0"/>
          <p:nvPr/>
        </p:nvPicPr>
        <p:blipFill rotWithShape="1">
          <a:blip r:embed="rId3">
            <a:alphaModFix/>
          </a:blip>
          <a:srcRect r="3753"/>
          <a:stretch/>
        </p:blipFill>
        <p:spPr>
          <a:xfrm>
            <a:off x="15601875" y="3325400"/>
            <a:ext cx="6831950" cy="7065225"/>
          </a:xfrm>
          <a:prstGeom prst="rect">
            <a:avLst/>
          </a:prstGeom>
          <a:noFill/>
          <a:ln w="38100" cap="flat" cmpd="sng">
            <a:solidFill>
              <a:schemeClr val="accent4"/>
            </a:solidFill>
            <a:prstDash val="dot"/>
            <a:round/>
            <a:headEnd type="none" w="sm" len="sm"/>
            <a:tailEnd type="none" w="sm" len="sm"/>
          </a:ln>
        </p:spPr>
      </p:pic>
      <p:sp>
        <p:nvSpPr>
          <p:cNvPr id="868" name="Shape 868"/>
          <p:cNvSpPr txBox="1"/>
          <p:nvPr/>
        </p:nvSpPr>
        <p:spPr>
          <a:xfrm>
            <a:off x="2554376" y="7788850"/>
            <a:ext cx="6453600" cy="1708200"/>
          </a:xfrm>
          <a:prstGeom prst="rect">
            <a:avLst/>
          </a:prstGeom>
          <a:noFill/>
          <a:ln>
            <a:noFill/>
          </a:ln>
        </p:spPr>
        <p:txBody>
          <a:bodyPr spcFirstLastPara="1" wrap="square" lIns="91425" tIns="45700" rIns="91425" bIns="45700" anchor="t" anchorCtr="0">
            <a:noAutofit/>
          </a:bodyPr>
          <a:lstStyle/>
          <a:p>
            <a:pPr marL="0" marR="0" lvl="0" indent="0" algn="l" rtl="0">
              <a:lnSpc>
                <a:spcPct val="140000"/>
              </a:lnSpc>
              <a:spcBef>
                <a:spcPts val="0"/>
              </a:spcBef>
              <a:spcAft>
                <a:spcPts val="0"/>
              </a:spcAft>
              <a:buNone/>
            </a:pPr>
            <a:r>
              <a:rPr lang="en-US" sz="3000">
                <a:solidFill>
                  <a:schemeClr val="lt1"/>
                </a:solidFill>
                <a:uFill>
                  <a:noFill/>
                </a:uFill>
                <a:latin typeface="Quattrocento"/>
                <a:ea typeface="Quattrocento"/>
                <a:cs typeface="Quattrocento"/>
                <a:sym typeface="Quattrocento"/>
                <a:hlinkClick r:id="rId4"/>
              </a:rPr>
              <a:t>email@emailme.com</a:t>
            </a:r>
            <a:endParaRPr sz="3000">
              <a:solidFill>
                <a:schemeClr val="lt1"/>
              </a:solidFill>
              <a:latin typeface="Quattrocento"/>
              <a:ea typeface="Quattrocento"/>
              <a:cs typeface="Quattrocento"/>
              <a:sym typeface="Quattrocento"/>
            </a:endParaRPr>
          </a:p>
          <a:p>
            <a:pPr marL="0" marR="0" lvl="0" indent="0" algn="l" rtl="0">
              <a:lnSpc>
                <a:spcPct val="140000"/>
              </a:lnSpc>
              <a:spcBef>
                <a:spcPts val="0"/>
              </a:spcBef>
              <a:spcAft>
                <a:spcPts val="0"/>
              </a:spcAft>
              <a:buNone/>
            </a:pPr>
            <a:r>
              <a:rPr lang="en-US" sz="3000">
                <a:solidFill>
                  <a:schemeClr val="lt1"/>
                </a:solidFill>
                <a:latin typeface="Quattrocento"/>
                <a:ea typeface="Quattrocento"/>
                <a:cs typeface="Quattrocento"/>
                <a:sym typeface="Quattrocento"/>
              </a:rPr>
              <a:t>555 - 555 - 5555</a:t>
            </a:r>
            <a:endParaRPr sz="3000">
              <a:solidFill>
                <a:schemeClr val="lt1"/>
              </a:solidFill>
              <a:latin typeface="Quattrocento"/>
              <a:ea typeface="Quattrocento"/>
              <a:cs typeface="Quattrocento"/>
              <a:sym typeface="Quattrocento"/>
            </a:endParaRPr>
          </a:p>
        </p:txBody>
      </p:sp>
      <p:sp>
        <p:nvSpPr>
          <p:cNvPr id="869" name="Shape 869"/>
          <p:cNvSpPr txBox="1"/>
          <p:nvPr/>
        </p:nvSpPr>
        <p:spPr>
          <a:xfrm>
            <a:off x="2554371" y="7157050"/>
            <a:ext cx="4528500" cy="7080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Quattrocento"/>
                <a:ea typeface="Quattrocento"/>
                <a:cs typeface="Quattrocento"/>
                <a:sym typeface="Quattrocento"/>
              </a:rPr>
              <a:t>Contact us anytime</a:t>
            </a:r>
            <a:endParaRPr sz="3000" b="1">
              <a:solidFill>
                <a:schemeClr val="lt1"/>
              </a:solidFill>
              <a:latin typeface="Quattrocento"/>
              <a:ea typeface="Quattrocento"/>
              <a:cs typeface="Quattrocento"/>
              <a:sym typeface="Quattrocento"/>
            </a:endParaRPr>
          </a:p>
        </p:txBody>
      </p:sp>
      <p:sp>
        <p:nvSpPr>
          <p:cNvPr id="870" name="Shape 870"/>
          <p:cNvSpPr/>
          <p:nvPr/>
        </p:nvSpPr>
        <p:spPr>
          <a:xfrm>
            <a:off x="1326559" y="7476943"/>
            <a:ext cx="1075800" cy="978000"/>
          </a:xfrm>
          <a:custGeom>
            <a:avLst/>
            <a:gdLst/>
            <a:ahLst/>
            <a:cxnLst/>
            <a:rect l="0" t="0" r="0" b="0"/>
            <a:pathLst>
              <a:path w="120000" h="120000" extrusionOk="0">
                <a:moveTo>
                  <a:pt x="60000" y="102000"/>
                </a:moveTo>
                <a:cubicBezTo>
                  <a:pt x="54800" y="102000"/>
                  <a:pt x="49566" y="101316"/>
                  <a:pt x="44433" y="99972"/>
                </a:cubicBezTo>
                <a:cubicBezTo>
                  <a:pt x="44016" y="99861"/>
                  <a:pt x="43588" y="99805"/>
                  <a:pt x="43166" y="99805"/>
                </a:cubicBezTo>
                <a:cubicBezTo>
                  <a:pt x="42477" y="99805"/>
                  <a:pt x="41788" y="99950"/>
                  <a:pt x="41144" y="100238"/>
                </a:cubicBezTo>
                <a:lnTo>
                  <a:pt x="18622" y="110144"/>
                </a:lnTo>
                <a:lnTo>
                  <a:pt x="22294" y="92972"/>
                </a:lnTo>
                <a:cubicBezTo>
                  <a:pt x="22766" y="90772"/>
                  <a:pt x="22066" y="88466"/>
                  <a:pt x="20494" y="87011"/>
                </a:cubicBezTo>
                <a:cubicBezTo>
                  <a:pt x="10800" y="78027"/>
                  <a:pt x="5455" y="66300"/>
                  <a:pt x="5455" y="54000"/>
                </a:cubicBezTo>
                <a:cubicBezTo>
                  <a:pt x="5455" y="27533"/>
                  <a:pt x="29927" y="6000"/>
                  <a:pt x="60000" y="6000"/>
                </a:cubicBezTo>
                <a:cubicBezTo>
                  <a:pt x="90077" y="6000"/>
                  <a:pt x="114544" y="27533"/>
                  <a:pt x="114544" y="54000"/>
                </a:cubicBezTo>
                <a:cubicBezTo>
                  <a:pt x="114544" y="80466"/>
                  <a:pt x="90077" y="102000"/>
                  <a:pt x="60000" y="102000"/>
                </a:cubicBezTo>
                <a:moveTo>
                  <a:pt x="60000" y="0"/>
                </a:moveTo>
                <a:cubicBezTo>
                  <a:pt x="26861" y="0"/>
                  <a:pt x="0" y="24177"/>
                  <a:pt x="0" y="54000"/>
                </a:cubicBezTo>
                <a:cubicBezTo>
                  <a:pt x="0" y="68627"/>
                  <a:pt x="6488" y="81877"/>
                  <a:pt x="16983" y="91600"/>
                </a:cubicBezTo>
                <a:lnTo>
                  <a:pt x="10911" y="120000"/>
                </a:lnTo>
                <a:lnTo>
                  <a:pt x="43166" y="105811"/>
                </a:lnTo>
                <a:cubicBezTo>
                  <a:pt x="48511" y="107211"/>
                  <a:pt x="54150" y="108000"/>
                  <a:pt x="60000" y="108000"/>
                </a:cubicBezTo>
                <a:cubicBezTo>
                  <a:pt x="93138" y="108000"/>
                  <a:pt x="120000" y="83827"/>
                  <a:pt x="120000" y="54000"/>
                </a:cubicBezTo>
                <a:cubicBezTo>
                  <a:pt x="120000" y="24177"/>
                  <a:pt x="93138" y="0"/>
                  <a:pt x="60000" y="0"/>
                </a:cubicBezTo>
              </a:path>
            </a:pathLst>
          </a:custGeom>
          <a:solidFill>
            <a:schemeClr val="lt2"/>
          </a:solidFill>
          <a:ln>
            <a:noFill/>
          </a:ln>
        </p:spPr>
        <p:txBody>
          <a:bodyPr spcFirstLastPara="1" wrap="square" lIns="38075" tIns="38075" rIns="38075" bIns="38075" anchor="ctr" anchorCtr="0">
            <a:noAutofit/>
          </a:bodyPr>
          <a:lstStyle/>
          <a:p>
            <a:pPr marL="0" marR="0" lvl="0" indent="0" algn="l" rtl="0">
              <a:spcBef>
                <a:spcPts val="0"/>
              </a:spcBef>
              <a:spcAft>
                <a:spcPts val="0"/>
              </a:spcAft>
              <a:buNone/>
            </a:pPr>
            <a:endParaRPr sz="3000">
              <a:solidFill>
                <a:srgbClr val="FFFFFF"/>
              </a:solidFill>
              <a:latin typeface="Nunito"/>
              <a:ea typeface="Nunito"/>
              <a:cs typeface="Nunito"/>
              <a:sym typeface="Nunito"/>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Shape 601"/>
        <p:cNvGrpSpPr/>
        <p:nvPr/>
      </p:nvGrpSpPr>
      <p:grpSpPr>
        <a:xfrm>
          <a:off x="0" y="0"/>
          <a:ext cx="0" cy="0"/>
          <a:chOff x="0" y="0"/>
          <a:chExt cx="0" cy="0"/>
        </a:xfrm>
      </p:grpSpPr>
      <p:sp>
        <p:nvSpPr>
          <p:cNvPr id="602" name="Shape 602"/>
          <p:cNvSpPr/>
          <p:nvPr/>
        </p:nvSpPr>
        <p:spPr>
          <a:xfrm>
            <a:off x="-1" y="0"/>
            <a:ext cx="11352000" cy="13716000"/>
          </a:xfrm>
          <a:prstGeom prst="rect">
            <a:avLst/>
          </a:prstGeom>
          <a:solidFill>
            <a:schemeClr val="dk2"/>
          </a:solidFill>
          <a:ln w="9525" cap="flat" cmpd="sng">
            <a:solidFill>
              <a:srgbClr val="104388">
                <a:alpha val="0"/>
              </a:srgbClr>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3600">
              <a:solidFill>
                <a:srgbClr val="104388"/>
              </a:solidFill>
              <a:latin typeface="Nunito"/>
              <a:ea typeface="Nunito"/>
              <a:cs typeface="Nunito"/>
              <a:sym typeface="Nunito"/>
            </a:endParaRPr>
          </a:p>
        </p:txBody>
      </p:sp>
      <p:sp>
        <p:nvSpPr>
          <p:cNvPr id="603" name="Shape 603"/>
          <p:cNvSpPr txBox="1"/>
          <p:nvPr/>
        </p:nvSpPr>
        <p:spPr>
          <a:xfrm>
            <a:off x="950425" y="3604625"/>
            <a:ext cx="9883200" cy="33105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4000">
                <a:solidFill>
                  <a:schemeClr val="lt1"/>
                </a:solidFill>
                <a:latin typeface="Quattrocento"/>
                <a:ea typeface="Quattrocento"/>
                <a:cs typeface="Quattrocento"/>
                <a:sym typeface="Quattrocento"/>
              </a:rPr>
              <a:t>Powerpoint:</a:t>
            </a:r>
            <a:br>
              <a:rPr lang="en-US" sz="4000">
                <a:solidFill>
                  <a:schemeClr val="lt1"/>
                </a:solidFill>
                <a:latin typeface="Quattrocento"/>
                <a:ea typeface="Quattrocento"/>
                <a:cs typeface="Quattrocento"/>
                <a:sym typeface="Quattrocento"/>
              </a:rPr>
            </a:br>
            <a:r>
              <a:rPr lang="en-US" sz="4000">
                <a:solidFill>
                  <a:schemeClr val="lt1"/>
                </a:solidFill>
                <a:latin typeface="Quattrocento"/>
                <a:ea typeface="Quattrocento"/>
                <a:cs typeface="Quattrocento"/>
                <a:sym typeface="Quattrocento"/>
              </a:rPr>
              <a:t/>
            </a:r>
            <a:br>
              <a:rPr lang="en-US" sz="4000">
                <a:solidFill>
                  <a:schemeClr val="lt1"/>
                </a:solidFill>
                <a:latin typeface="Quattrocento"/>
                <a:ea typeface="Quattrocento"/>
                <a:cs typeface="Quattrocento"/>
                <a:sym typeface="Quattrocento"/>
              </a:rPr>
            </a:br>
            <a:r>
              <a:rPr lang="en-US" sz="4000">
                <a:solidFill>
                  <a:schemeClr val="lt1"/>
                </a:solidFill>
                <a:latin typeface="Quattrocento"/>
                <a:ea typeface="Quattrocento"/>
                <a:cs typeface="Quattrocento"/>
                <a:sym typeface="Quattrocento"/>
              </a:rPr>
              <a:t>	• </a:t>
            </a:r>
            <a:r>
              <a:rPr lang="en-US" sz="4000">
                <a:solidFill>
                  <a:schemeClr val="accent4"/>
                </a:solidFill>
                <a:uFill>
                  <a:noFill/>
                </a:uFill>
                <a:latin typeface="Quattrocento"/>
                <a:ea typeface="Quattrocento"/>
                <a:cs typeface="Quattrocento"/>
                <a:sym typeface="Quattrocento"/>
                <a:hlinkClick r:id="rId3"/>
              </a:rPr>
              <a:t>Create or customize a slide master</a:t>
            </a:r>
            <a:endParaRPr sz="4000">
              <a:solidFill>
                <a:schemeClr val="accent4"/>
              </a:solidFill>
              <a:latin typeface="Quattrocento"/>
              <a:ea typeface="Quattrocento"/>
              <a:cs typeface="Quattrocento"/>
              <a:sym typeface="Quattrocento"/>
            </a:endParaRPr>
          </a:p>
          <a:p>
            <a:pPr marL="0" marR="0" lvl="0" indent="457200" algn="l" rtl="0">
              <a:spcBef>
                <a:spcPts val="0"/>
              </a:spcBef>
              <a:spcAft>
                <a:spcPts val="0"/>
              </a:spcAft>
              <a:buNone/>
            </a:pPr>
            <a:r>
              <a:rPr lang="en-US" sz="4000">
                <a:solidFill>
                  <a:schemeClr val="accent4"/>
                </a:solidFill>
                <a:uFill>
                  <a:noFill/>
                </a:uFill>
                <a:latin typeface="Quattrocento"/>
                <a:ea typeface="Quattrocento"/>
                <a:cs typeface="Quattrocento"/>
                <a:sym typeface="Quattrocento"/>
                <a:hlinkClick r:id="rId3"/>
              </a:rPr>
              <a:t>   in MS Powerpoint</a:t>
            </a:r>
            <a:endParaRPr sz="4000">
              <a:solidFill>
                <a:schemeClr val="accent4"/>
              </a:solidFill>
              <a:latin typeface="Quattrocento"/>
              <a:ea typeface="Quattrocento"/>
              <a:cs typeface="Quattrocento"/>
              <a:sym typeface="Quattrocento"/>
            </a:endParaRPr>
          </a:p>
          <a:p>
            <a:pPr marL="0" marR="0" lvl="0" indent="457200" algn="l" rtl="0">
              <a:spcBef>
                <a:spcPts val="0"/>
              </a:spcBef>
              <a:spcAft>
                <a:spcPts val="0"/>
              </a:spcAft>
              <a:buNone/>
            </a:pPr>
            <a:r>
              <a:rPr lang="en-US" sz="4000">
                <a:solidFill>
                  <a:schemeClr val="lt1"/>
                </a:solidFill>
                <a:latin typeface="Quattrocento"/>
                <a:ea typeface="Quattrocento"/>
                <a:cs typeface="Quattrocento"/>
                <a:sym typeface="Quattrocento"/>
              </a:rPr>
              <a:t>• </a:t>
            </a:r>
            <a:r>
              <a:rPr lang="en-US" sz="4000">
                <a:solidFill>
                  <a:schemeClr val="accent4"/>
                </a:solidFill>
                <a:uFill>
                  <a:noFill/>
                </a:uFill>
                <a:latin typeface="Quattrocento"/>
                <a:ea typeface="Quattrocento"/>
                <a:cs typeface="Quattrocento"/>
                <a:sym typeface="Quattrocento"/>
                <a:hlinkClick r:id="rId4"/>
              </a:rPr>
              <a:t>Create and save a PowerPoint</a:t>
            </a:r>
            <a:r>
              <a:rPr lang="en-US" sz="4000">
                <a:solidFill>
                  <a:schemeClr val="accent4"/>
                </a:solidFill>
                <a:uFill>
                  <a:noFill/>
                </a:uFill>
                <a:latin typeface="Quattrocento"/>
                <a:ea typeface="Quattrocento"/>
                <a:cs typeface="Quattrocento"/>
                <a:sym typeface="Quattrocento"/>
                <a:hlinkClick r:id="rId4"/>
              </a:rPr>
              <a:t/>
            </a:r>
            <a:br>
              <a:rPr lang="en-US" sz="4000">
                <a:solidFill>
                  <a:schemeClr val="accent4"/>
                </a:solidFill>
                <a:uFill>
                  <a:noFill/>
                </a:uFill>
                <a:latin typeface="Quattrocento"/>
                <a:ea typeface="Quattrocento"/>
                <a:cs typeface="Quattrocento"/>
                <a:sym typeface="Quattrocento"/>
                <a:hlinkClick r:id="rId4"/>
              </a:rPr>
            </a:br>
            <a:r>
              <a:rPr lang="en-US" sz="4000">
                <a:solidFill>
                  <a:schemeClr val="accent4"/>
                </a:solidFill>
                <a:uFill>
                  <a:noFill/>
                </a:uFill>
                <a:latin typeface="Quattrocento"/>
                <a:ea typeface="Quattrocento"/>
                <a:cs typeface="Quattrocento"/>
                <a:sym typeface="Quattrocento"/>
                <a:hlinkClick r:id="rId4"/>
              </a:rPr>
              <a:t>	   template in MS Powerpoint</a:t>
            </a:r>
            <a:endParaRPr>
              <a:solidFill>
                <a:schemeClr val="accent4"/>
              </a:solidFill>
              <a:latin typeface="Quattrocento"/>
              <a:ea typeface="Quattrocento"/>
              <a:cs typeface="Quattrocento"/>
              <a:sym typeface="Quattrocento"/>
            </a:endParaRPr>
          </a:p>
        </p:txBody>
      </p:sp>
      <p:sp>
        <p:nvSpPr>
          <p:cNvPr id="604" name="Shape 604"/>
          <p:cNvSpPr txBox="1"/>
          <p:nvPr/>
        </p:nvSpPr>
        <p:spPr>
          <a:xfrm>
            <a:off x="950424" y="930525"/>
            <a:ext cx="9883200" cy="19389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2000">
                <a:solidFill>
                  <a:schemeClr val="lt1"/>
                </a:solidFill>
                <a:latin typeface="Oswald Light"/>
                <a:ea typeface="Oswald Light"/>
                <a:cs typeface="Oswald Light"/>
                <a:sym typeface="Oswald Light"/>
              </a:rPr>
              <a:t>Helpful Links</a:t>
            </a:r>
            <a:endParaRPr sz="12000">
              <a:solidFill>
                <a:schemeClr val="lt1"/>
              </a:solidFill>
              <a:latin typeface="Oswald Light"/>
              <a:ea typeface="Oswald Light"/>
              <a:cs typeface="Oswald Light"/>
              <a:sym typeface="Oswald Light"/>
            </a:endParaRPr>
          </a:p>
        </p:txBody>
      </p:sp>
      <p:pic>
        <p:nvPicPr>
          <p:cNvPr id="605" name="Shape 605"/>
          <p:cNvPicPr preferRelativeResize="0"/>
          <p:nvPr/>
        </p:nvPicPr>
        <p:blipFill rotWithShape="1">
          <a:blip r:embed="rId5">
            <a:alphaModFix/>
          </a:blip>
          <a:srcRect l="38026"/>
          <a:stretch/>
        </p:blipFill>
        <p:spPr>
          <a:xfrm>
            <a:off x="11351950" y="0"/>
            <a:ext cx="13025702" cy="13715999"/>
          </a:xfrm>
          <a:prstGeom prst="rect">
            <a:avLst/>
          </a:prstGeom>
          <a:noFill/>
          <a:ln>
            <a:noFill/>
          </a:ln>
        </p:spPr>
      </p:pic>
      <p:sp>
        <p:nvSpPr>
          <p:cNvPr id="606" name="Shape 606"/>
          <p:cNvSpPr txBox="1"/>
          <p:nvPr/>
        </p:nvSpPr>
        <p:spPr>
          <a:xfrm>
            <a:off x="950425" y="8241475"/>
            <a:ext cx="9883200" cy="33105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4000">
                <a:solidFill>
                  <a:schemeClr val="lt1"/>
                </a:solidFill>
                <a:latin typeface="Quattrocento"/>
                <a:ea typeface="Quattrocento"/>
                <a:cs typeface="Quattrocento"/>
                <a:sym typeface="Quattrocento"/>
              </a:rPr>
              <a:t>Google Slides:</a:t>
            </a:r>
            <a:br>
              <a:rPr lang="en-US" sz="4000">
                <a:solidFill>
                  <a:schemeClr val="lt1"/>
                </a:solidFill>
                <a:latin typeface="Quattrocento"/>
                <a:ea typeface="Quattrocento"/>
                <a:cs typeface="Quattrocento"/>
                <a:sym typeface="Quattrocento"/>
              </a:rPr>
            </a:br>
            <a:r>
              <a:rPr lang="en-US" sz="4000">
                <a:solidFill>
                  <a:schemeClr val="lt1"/>
                </a:solidFill>
                <a:latin typeface="Quattrocento"/>
                <a:ea typeface="Quattrocento"/>
                <a:cs typeface="Quattrocento"/>
                <a:sym typeface="Quattrocento"/>
              </a:rPr>
              <a:t/>
            </a:r>
            <a:br>
              <a:rPr lang="en-US" sz="4000">
                <a:solidFill>
                  <a:schemeClr val="lt1"/>
                </a:solidFill>
                <a:latin typeface="Quattrocento"/>
                <a:ea typeface="Quattrocento"/>
                <a:cs typeface="Quattrocento"/>
                <a:sym typeface="Quattrocento"/>
              </a:rPr>
            </a:br>
            <a:r>
              <a:rPr lang="en-US" sz="4000">
                <a:solidFill>
                  <a:schemeClr val="lt1"/>
                </a:solidFill>
                <a:latin typeface="Quattrocento"/>
                <a:ea typeface="Quattrocento"/>
                <a:cs typeface="Quattrocento"/>
                <a:sym typeface="Quattrocento"/>
              </a:rPr>
              <a:t>	• </a:t>
            </a:r>
            <a:r>
              <a:rPr lang="en-US" sz="4000">
                <a:solidFill>
                  <a:schemeClr val="accent4"/>
                </a:solidFill>
                <a:uFill>
                  <a:noFill/>
                </a:uFill>
                <a:latin typeface="Quattrocento"/>
                <a:ea typeface="Quattrocento"/>
                <a:cs typeface="Quattrocento"/>
                <a:sym typeface="Quattrocento"/>
                <a:hlinkClick r:id="rId6"/>
              </a:rPr>
              <a:t>Change the theme, background, </a:t>
            </a:r>
            <a:r>
              <a:rPr lang="en-US" sz="4000">
                <a:solidFill>
                  <a:schemeClr val="accent4"/>
                </a:solidFill>
                <a:uFill>
                  <a:noFill/>
                </a:uFill>
                <a:latin typeface="Quattrocento"/>
                <a:ea typeface="Quattrocento"/>
                <a:cs typeface="Quattrocento"/>
                <a:sym typeface="Quattrocento"/>
                <a:hlinkClick r:id="rId6"/>
              </a:rPr>
              <a:t/>
            </a:r>
            <a:br>
              <a:rPr lang="en-US" sz="4000">
                <a:solidFill>
                  <a:schemeClr val="accent4"/>
                </a:solidFill>
                <a:uFill>
                  <a:noFill/>
                </a:uFill>
                <a:latin typeface="Quattrocento"/>
                <a:ea typeface="Quattrocento"/>
                <a:cs typeface="Quattrocento"/>
                <a:sym typeface="Quattrocento"/>
                <a:hlinkClick r:id="rId6"/>
              </a:rPr>
            </a:br>
            <a:r>
              <a:rPr lang="en-US" sz="4000">
                <a:solidFill>
                  <a:schemeClr val="accent4"/>
                </a:solidFill>
                <a:uFill>
                  <a:noFill/>
                </a:uFill>
                <a:latin typeface="Quattrocento"/>
                <a:ea typeface="Quattrocento"/>
                <a:cs typeface="Quattrocento"/>
                <a:sym typeface="Quattrocento"/>
                <a:hlinkClick r:id="rId6"/>
              </a:rPr>
              <a:t>	   or layout in Google Slides</a:t>
            </a:r>
            <a:endParaRPr>
              <a:solidFill>
                <a:schemeClr val="accent4"/>
              </a:solidFill>
              <a:latin typeface="Quattrocento"/>
              <a:ea typeface="Quattrocento"/>
              <a:cs typeface="Quattrocento"/>
              <a:sym typeface="Quattrocento"/>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Shape 610"/>
        <p:cNvGrpSpPr/>
        <p:nvPr/>
      </p:nvGrpSpPr>
      <p:grpSpPr>
        <a:xfrm>
          <a:off x="0" y="0"/>
          <a:ext cx="0" cy="0"/>
          <a:chOff x="0" y="0"/>
          <a:chExt cx="0" cy="0"/>
        </a:xfrm>
      </p:grpSpPr>
      <p:sp>
        <p:nvSpPr>
          <p:cNvPr id="611" name="Shape 611"/>
          <p:cNvSpPr/>
          <p:nvPr/>
        </p:nvSpPr>
        <p:spPr>
          <a:xfrm>
            <a:off x="-1" y="0"/>
            <a:ext cx="11352000" cy="137160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rgbClr val="000000"/>
              </a:buClr>
              <a:buFont typeface="Arial"/>
              <a:buNone/>
            </a:pPr>
            <a:endParaRPr sz="3600">
              <a:solidFill>
                <a:srgbClr val="0A2C5B"/>
              </a:solidFill>
              <a:latin typeface="Oswald"/>
              <a:ea typeface="Oswald"/>
              <a:cs typeface="Oswald"/>
              <a:sym typeface="Oswald"/>
            </a:endParaRPr>
          </a:p>
        </p:txBody>
      </p:sp>
      <p:pic>
        <p:nvPicPr>
          <p:cNvPr id="612" name="Shape 612" descr="people-coffee-notes-tea.jpg"/>
          <p:cNvPicPr preferRelativeResize="0"/>
          <p:nvPr/>
        </p:nvPicPr>
        <p:blipFill rotWithShape="1">
          <a:blip r:embed="rId3">
            <a:alphaModFix/>
          </a:blip>
          <a:srcRect l="13814" r="22874"/>
          <a:stretch/>
        </p:blipFill>
        <p:spPr>
          <a:xfrm>
            <a:off x="11351951" y="0"/>
            <a:ext cx="13025698" cy="13716000"/>
          </a:xfrm>
          <a:prstGeom prst="rect">
            <a:avLst/>
          </a:prstGeom>
          <a:noFill/>
          <a:ln>
            <a:noFill/>
          </a:ln>
        </p:spPr>
      </p:pic>
      <p:sp>
        <p:nvSpPr>
          <p:cNvPr id="613" name="Shape 613"/>
          <p:cNvSpPr txBox="1"/>
          <p:nvPr/>
        </p:nvSpPr>
        <p:spPr>
          <a:xfrm>
            <a:off x="950425" y="3998700"/>
            <a:ext cx="9883200" cy="64449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4000">
                <a:solidFill>
                  <a:schemeClr val="lt1"/>
                </a:solidFill>
                <a:latin typeface="Quattrocento"/>
                <a:ea typeface="Quattrocento"/>
                <a:cs typeface="Quattrocento"/>
                <a:sym typeface="Quattrocento"/>
              </a:rPr>
              <a:t>This is an easy to follow template for plugging in your findings and turning them into a Killer Sales Presentation.</a:t>
            </a:r>
            <a:br>
              <a:rPr lang="en-US" sz="4000">
                <a:solidFill>
                  <a:schemeClr val="lt1"/>
                </a:solidFill>
                <a:latin typeface="Quattrocento"/>
                <a:ea typeface="Quattrocento"/>
                <a:cs typeface="Quattrocento"/>
                <a:sym typeface="Quattrocento"/>
              </a:rPr>
            </a:br>
            <a:r>
              <a:rPr lang="en-US" sz="4000">
                <a:solidFill>
                  <a:schemeClr val="lt1"/>
                </a:solidFill>
                <a:latin typeface="Quattrocento"/>
                <a:ea typeface="Quattrocento"/>
                <a:cs typeface="Quattrocento"/>
                <a:sym typeface="Quattrocento"/>
              </a:rPr>
              <a:t/>
            </a:r>
            <a:br>
              <a:rPr lang="en-US" sz="4000">
                <a:solidFill>
                  <a:schemeClr val="lt1"/>
                </a:solidFill>
                <a:latin typeface="Quattrocento"/>
                <a:ea typeface="Quattrocento"/>
                <a:cs typeface="Quattrocento"/>
                <a:sym typeface="Quattrocento"/>
              </a:rPr>
            </a:br>
            <a:r>
              <a:rPr lang="en-US" sz="4000">
                <a:solidFill>
                  <a:schemeClr val="lt1"/>
                </a:solidFill>
                <a:latin typeface="Quattrocento"/>
                <a:ea typeface="Quattrocento"/>
                <a:cs typeface="Quattrocento"/>
                <a:sym typeface="Quattrocento"/>
              </a:rPr>
              <a:t>The main difference is the personalization to them in the titles and the subtle details that paint the pictures for the client. </a:t>
            </a:r>
            <a:br>
              <a:rPr lang="en-US" sz="4000">
                <a:solidFill>
                  <a:schemeClr val="lt1"/>
                </a:solidFill>
                <a:latin typeface="Quattrocento"/>
                <a:ea typeface="Quattrocento"/>
                <a:cs typeface="Quattrocento"/>
                <a:sym typeface="Quattrocento"/>
              </a:rPr>
            </a:br>
            <a:endParaRPr sz="4000">
              <a:solidFill>
                <a:schemeClr val="lt1"/>
              </a:solidFill>
              <a:latin typeface="Quattrocento"/>
              <a:ea typeface="Quattrocento"/>
              <a:cs typeface="Quattrocento"/>
              <a:sym typeface="Quattrocento"/>
            </a:endParaRPr>
          </a:p>
          <a:p>
            <a:pPr marL="0" marR="0" lvl="0" indent="0" algn="l" rtl="0">
              <a:spcBef>
                <a:spcPts val="0"/>
              </a:spcBef>
              <a:spcAft>
                <a:spcPts val="0"/>
              </a:spcAft>
              <a:buNone/>
            </a:pPr>
            <a:r>
              <a:rPr lang="en-US" sz="4000">
                <a:solidFill>
                  <a:schemeClr val="lt1"/>
                </a:solidFill>
                <a:latin typeface="Quattrocento"/>
                <a:ea typeface="Quattrocento"/>
                <a:cs typeface="Quattrocento"/>
                <a:sym typeface="Quattrocento"/>
              </a:rPr>
              <a:t>Instead of benefits and features = it describes and includes their hot buttons in the deck with solutions for their needs. </a:t>
            </a:r>
            <a:endParaRPr>
              <a:solidFill>
                <a:schemeClr val="accent4"/>
              </a:solidFill>
              <a:latin typeface="Quattrocento"/>
              <a:ea typeface="Quattrocento"/>
              <a:cs typeface="Quattrocento"/>
              <a:sym typeface="Quattrocento"/>
            </a:endParaRPr>
          </a:p>
        </p:txBody>
      </p:sp>
      <p:sp>
        <p:nvSpPr>
          <p:cNvPr id="614" name="Shape 614"/>
          <p:cNvSpPr txBox="1"/>
          <p:nvPr/>
        </p:nvSpPr>
        <p:spPr>
          <a:xfrm>
            <a:off x="950424" y="930525"/>
            <a:ext cx="9883200" cy="19389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2000">
                <a:solidFill>
                  <a:schemeClr val="lt1"/>
                </a:solidFill>
                <a:latin typeface="Oswald Light"/>
                <a:ea typeface="Oswald Light"/>
                <a:cs typeface="Oswald Light"/>
                <a:sym typeface="Oswald Light"/>
              </a:rPr>
              <a:t>About </a:t>
            </a:r>
            <a:endParaRPr sz="12000">
              <a:solidFill>
                <a:schemeClr val="lt1"/>
              </a:solidFill>
              <a:latin typeface="Oswald Light"/>
              <a:ea typeface="Oswald Light"/>
              <a:cs typeface="Oswald Light"/>
              <a:sym typeface="Oswald Light"/>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Shape 618"/>
        <p:cNvGrpSpPr/>
        <p:nvPr/>
      </p:nvGrpSpPr>
      <p:grpSpPr>
        <a:xfrm>
          <a:off x="0" y="0"/>
          <a:ext cx="0" cy="0"/>
          <a:chOff x="0" y="0"/>
          <a:chExt cx="0" cy="0"/>
        </a:xfrm>
      </p:grpSpPr>
      <p:sp>
        <p:nvSpPr>
          <p:cNvPr id="619" name="Shape 619"/>
          <p:cNvSpPr txBox="1"/>
          <p:nvPr/>
        </p:nvSpPr>
        <p:spPr>
          <a:xfrm>
            <a:off x="50" y="10037750"/>
            <a:ext cx="24378000" cy="8544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7200">
              <a:solidFill>
                <a:srgbClr val="104388"/>
              </a:solidFill>
              <a:latin typeface="Oswald Light"/>
              <a:ea typeface="Oswald Light"/>
              <a:cs typeface="Oswald Light"/>
              <a:sym typeface="Oswald Light"/>
            </a:endParaRPr>
          </a:p>
          <a:p>
            <a:pPr marL="0" marR="0" lvl="0" indent="0" algn="ctr" rtl="0">
              <a:spcBef>
                <a:spcPts val="0"/>
              </a:spcBef>
              <a:spcAft>
                <a:spcPts val="0"/>
              </a:spcAft>
              <a:buNone/>
            </a:pPr>
            <a:r>
              <a:rPr lang="en-US" sz="7200">
                <a:solidFill>
                  <a:srgbClr val="104388"/>
                </a:solidFill>
                <a:latin typeface="Oswald Light"/>
                <a:ea typeface="Oswald Light"/>
                <a:cs typeface="Oswald Light"/>
                <a:sym typeface="Oswald Light"/>
              </a:rPr>
              <a:t>STAFF TRAINING</a:t>
            </a:r>
            <a:endParaRPr sz="7200">
              <a:solidFill>
                <a:srgbClr val="104388"/>
              </a:solidFill>
              <a:latin typeface="Oswald Light"/>
              <a:ea typeface="Oswald Light"/>
              <a:cs typeface="Oswald Light"/>
              <a:sym typeface="Oswald Light"/>
            </a:endParaRPr>
          </a:p>
        </p:txBody>
      </p:sp>
      <p:grpSp>
        <p:nvGrpSpPr>
          <p:cNvPr id="620" name="Shape 620"/>
          <p:cNvGrpSpPr/>
          <p:nvPr/>
        </p:nvGrpSpPr>
        <p:grpSpPr>
          <a:xfrm>
            <a:off x="0" y="-76203"/>
            <a:ext cx="24378096" cy="4304278"/>
            <a:chOff x="0" y="-156114"/>
            <a:chExt cx="24535120" cy="4304278"/>
          </a:xfrm>
        </p:grpSpPr>
        <p:sp>
          <p:nvSpPr>
            <p:cNvPr id="621" name="Shape 621"/>
            <p:cNvSpPr/>
            <p:nvPr/>
          </p:nvSpPr>
          <p:spPr>
            <a:xfrm>
              <a:off x="23378291" y="2431564"/>
              <a:ext cx="1134300" cy="1716600"/>
            </a:xfrm>
            <a:custGeom>
              <a:avLst/>
              <a:gdLst/>
              <a:ahLst/>
              <a:cxnLst/>
              <a:rect l="0" t="0" r="0" b="0"/>
              <a:pathLst>
                <a:path w="120000" h="120000" extrusionOk="0">
                  <a:moveTo>
                    <a:pt x="0" y="119931"/>
                  </a:moveTo>
                  <a:lnTo>
                    <a:pt x="119895" y="63310"/>
                  </a:lnTo>
                  <a:lnTo>
                    <a:pt x="119895" y="0"/>
                  </a:lnTo>
                  <a:lnTo>
                    <a:pt x="0" y="119931"/>
                  </a:lnTo>
                </a:path>
              </a:pathLst>
            </a:custGeom>
            <a:solidFill>
              <a:schemeClr val="accent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7197">
                <a:solidFill>
                  <a:schemeClr val="dk1"/>
                </a:solidFill>
                <a:latin typeface="Nunito"/>
                <a:ea typeface="Nunito"/>
                <a:cs typeface="Nunito"/>
                <a:sym typeface="Nunito"/>
              </a:endParaRPr>
            </a:p>
          </p:txBody>
        </p:sp>
        <p:sp>
          <p:nvSpPr>
            <p:cNvPr id="622" name="Shape 622"/>
            <p:cNvSpPr/>
            <p:nvPr/>
          </p:nvSpPr>
          <p:spPr>
            <a:xfrm>
              <a:off x="23079220" y="-88970"/>
              <a:ext cx="1455900" cy="4233000"/>
            </a:xfrm>
            <a:custGeom>
              <a:avLst/>
              <a:gdLst/>
              <a:ahLst/>
              <a:cxnLst/>
              <a:rect l="0" t="0" r="0" b="0"/>
              <a:pathLst>
                <a:path w="120000" h="120000" extrusionOk="0">
                  <a:moveTo>
                    <a:pt x="0" y="0"/>
                  </a:moveTo>
                  <a:lnTo>
                    <a:pt x="26531" y="119972"/>
                  </a:lnTo>
                  <a:lnTo>
                    <a:pt x="119918" y="71396"/>
                  </a:lnTo>
                  <a:lnTo>
                    <a:pt x="119918" y="0"/>
                  </a:lnTo>
                  <a:lnTo>
                    <a:pt x="0" y="0"/>
                  </a:lnTo>
                </a:path>
              </a:pathLst>
            </a:custGeom>
            <a:solidFill>
              <a:srgbClr val="78E0E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7197">
                <a:solidFill>
                  <a:schemeClr val="dk1"/>
                </a:solidFill>
                <a:latin typeface="Nunito"/>
                <a:ea typeface="Nunito"/>
                <a:cs typeface="Nunito"/>
                <a:sym typeface="Nunito"/>
              </a:endParaRPr>
            </a:p>
          </p:txBody>
        </p:sp>
        <p:sp>
          <p:nvSpPr>
            <p:cNvPr id="623" name="Shape 623"/>
            <p:cNvSpPr/>
            <p:nvPr/>
          </p:nvSpPr>
          <p:spPr>
            <a:xfrm>
              <a:off x="20776620" y="-88970"/>
              <a:ext cx="2646600" cy="4233000"/>
            </a:xfrm>
            <a:custGeom>
              <a:avLst/>
              <a:gdLst/>
              <a:ahLst/>
              <a:cxnLst/>
              <a:rect l="0" t="0" r="0" b="0"/>
              <a:pathLst>
                <a:path w="120000" h="120000" extrusionOk="0">
                  <a:moveTo>
                    <a:pt x="0" y="0"/>
                  </a:moveTo>
                  <a:lnTo>
                    <a:pt x="119955" y="119972"/>
                  </a:lnTo>
                  <a:lnTo>
                    <a:pt x="105351" y="0"/>
                  </a:lnTo>
                  <a:lnTo>
                    <a:pt x="0" y="0"/>
                  </a:lnTo>
                </a:path>
              </a:pathLst>
            </a:custGeom>
            <a:solidFill>
              <a:schemeClr val="accent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7197">
                <a:solidFill>
                  <a:schemeClr val="dk1"/>
                </a:solidFill>
                <a:latin typeface="Nunito"/>
                <a:ea typeface="Nunito"/>
                <a:cs typeface="Nunito"/>
                <a:sym typeface="Nunito"/>
              </a:endParaRPr>
            </a:p>
          </p:txBody>
        </p:sp>
        <p:sp>
          <p:nvSpPr>
            <p:cNvPr id="624" name="Shape 624"/>
            <p:cNvSpPr/>
            <p:nvPr/>
          </p:nvSpPr>
          <p:spPr>
            <a:xfrm>
              <a:off x="20420244" y="-88970"/>
              <a:ext cx="3003000" cy="4233000"/>
            </a:xfrm>
            <a:custGeom>
              <a:avLst/>
              <a:gdLst/>
              <a:ahLst/>
              <a:cxnLst/>
              <a:rect l="0" t="0" r="0" b="0"/>
              <a:pathLst>
                <a:path w="120000" h="120000" extrusionOk="0">
                  <a:moveTo>
                    <a:pt x="0" y="0"/>
                  </a:moveTo>
                  <a:lnTo>
                    <a:pt x="1692" y="89022"/>
                  </a:lnTo>
                  <a:lnTo>
                    <a:pt x="119960" y="119972"/>
                  </a:lnTo>
                  <a:lnTo>
                    <a:pt x="14247" y="0"/>
                  </a:lnTo>
                  <a:lnTo>
                    <a:pt x="0" y="0"/>
                  </a:lnTo>
                </a:path>
              </a:pathLst>
            </a:custGeom>
            <a:solidFill>
              <a:srgbClr val="78E0E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7197">
                <a:solidFill>
                  <a:schemeClr val="dk1"/>
                </a:solidFill>
                <a:latin typeface="Nunito"/>
                <a:ea typeface="Nunito"/>
                <a:cs typeface="Nunito"/>
                <a:sym typeface="Nunito"/>
              </a:endParaRPr>
            </a:p>
          </p:txBody>
        </p:sp>
        <p:sp>
          <p:nvSpPr>
            <p:cNvPr id="625" name="Shape 625"/>
            <p:cNvSpPr/>
            <p:nvPr/>
          </p:nvSpPr>
          <p:spPr>
            <a:xfrm>
              <a:off x="17677877" y="-88971"/>
              <a:ext cx="2785800" cy="3142200"/>
            </a:xfrm>
            <a:custGeom>
              <a:avLst/>
              <a:gdLst/>
              <a:ahLst/>
              <a:cxnLst/>
              <a:rect l="0" t="0" r="0" b="0"/>
              <a:pathLst>
                <a:path w="120000" h="120000" extrusionOk="0">
                  <a:moveTo>
                    <a:pt x="90276" y="0"/>
                  </a:moveTo>
                  <a:lnTo>
                    <a:pt x="0" y="73550"/>
                  </a:lnTo>
                  <a:lnTo>
                    <a:pt x="119957" y="119962"/>
                  </a:lnTo>
                  <a:lnTo>
                    <a:pt x="118131" y="0"/>
                  </a:lnTo>
                  <a:lnTo>
                    <a:pt x="90276" y="0"/>
                  </a:lnTo>
                </a:path>
              </a:pathLst>
            </a:custGeom>
            <a:solidFill>
              <a:schemeClr val="accent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7197">
                <a:solidFill>
                  <a:schemeClr val="dk1"/>
                </a:solidFill>
                <a:latin typeface="Nunito"/>
                <a:ea typeface="Nunito"/>
                <a:cs typeface="Nunito"/>
                <a:sym typeface="Nunito"/>
              </a:endParaRPr>
            </a:p>
          </p:txBody>
        </p:sp>
        <p:sp>
          <p:nvSpPr>
            <p:cNvPr id="626" name="Shape 626"/>
            <p:cNvSpPr/>
            <p:nvPr/>
          </p:nvSpPr>
          <p:spPr>
            <a:xfrm>
              <a:off x="17608342" y="-88971"/>
              <a:ext cx="2168700" cy="1925400"/>
            </a:xfrm>
            <a:custGeom>
              <a:avLst/>
              <a:gdLst/>
              <a:ahLst/>
              <a:cxnLst/>
              <a:rect l="0" t="0" r="0" b="0"/>
              <a:pathLst>
                <a:path w="120000" h="120000" extrusionOk="0">
                  <a:moveTo>
                    <a:pt x="0" y="0"/>
                  </a:moveTo>
                  <a:lnTo>
                    <a:pt x="3929" y="119938"/>
                  </a:lnTo>
                  <a:lnTo>
                    <a:pt x="119945" y="0"/>
                  </a:lnTo>
                  <a:lnTo>
                    <a:pt x="0" y="0"/>
                  </a:lnTo>
                </a:path>
              </a:pathLst>
            </a:custGeom>
            <a:solidFill>
              <a:srgbClr val="78E0E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7197">
                <a:solidFill>
                  <a:schemeClr val="dk1"/>
                </a:solidFill>
                <a:latin typeface="Nunito"/>
                <a:ea typeface="Nunito"/>
                <a:cs typeface="Nunito"/>
                <a:sym typeface="Nunito"/>
              </a:endParaRPr>
            </a:p>
          </p:txBody>
        </p:sp>
        <p:sp>
          <p:nvSpPr>
            <p:cNvPr id="627" name="Shape 627"/>
            <p:cNvSpPr/>
            <p:nvPr/>
          </p:nvSpPr>
          <p:spPr>
            <a:xfrm>
              <a:off x="14888519" y="-88734"/>
              <a:ext cx="2811900" cy="1925400"/>
            </a:xfrm>
            <a:custGeom>
              <a:avLst/>
              <a:gdLst/>
              <a:ahLst/>
              <a:cxnLst/>
              <a:rect l="0" t="0" r="0" b="0"/>
              <a:pathLst>
                <a:path w="120000" h="120000" extrusionOk="0">
                  <a:moveTo>
                    <a:pt x="0" y="0"/>
                  </a:moveTo>
                  <a:lnTo>
                    <a:pt x="119957" y="119938"/>
                  </a:lnTo>
                  <a:lnTo>
                    <a:pt x="116928" y="0"/>
                  </a:lnTo>
                  <a:lnTo>
                    <a:pt x="0" y="0"/>
                  </a:lnTo>
                </a:path>
              </a:pathLst>
            </a:custGeom>
            <a:solidFill>
              <a:schemeClr val="accent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7197">
                <a:solidFill>
                  <a:schemeClr val="dk1"/>
                </a:solidFill>
                <a:latin typeface="Nunito"/>
                <a:ea typeface="Nunito"/>
                <a:cs typeface="Nunito"/>
                <a:sym typeface="Nunito"/>
              </a:endParaRPr>
            </a:p>
          </p:txBody>
        </p:sp>
        <p:sp>
          <p:nvSpPr>
            <p:cNvPr id="628" name="Shape 628"/>
            <p:cNvSpPr/>
            <p:nvPr/>
          </p:nvSpPr>
          <p:spPr>
            <a:xfrm>
              <a:off x="13589856" y="-88970"/>
              <a:ext cx="4137300" cy="3520200"/>
            </a:xfrm>
            <a:custGeom>
              <a:avLst/>
              <a:gdLst/>
              <a:ahLst/>
              <a:cxnLst/>
              <a:rect l="0" t="0" r="0" b="0"/>
              <a:pathLst>
                <a:path w="120000" h="120000" extrusionOk="0">
                  <a:moveTo>
                    <a:pt x="0" y="0"/>
                  </a:moveTo>
                  <a:lnTo>
                    <a:pt x="53937" y="119966"/>
                  </a:lnTo>
                  <a:lnTo>
                    <a:pt x="119971" y="65643"/>
                  </a:lnTo>
                  <a:lnTo>
                    <a:pt x="38436" y="0"/>
                  </a:lnTo>
                  <a:lnTo>
                    <a:pt x="0" y="0"/>
                  </a:lnTo>
                </a:path>
              </a:pathLst>
            </a:custGeom>
            <a:solidFill>
              <a:srgbClr val="78E0E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7197">
                <a:solidFill>
                  <a:schemeClr val="dk1"/>
                </a:solidFill>
                <a:latin typeface="Nunito"/>
                <a:ea typeface="Nunito"/>
                <a:cs typeface="Nunito"/>
                <a:sym typeface="Nunito"/>
              </a:endParaRPr>
            </a:p>
          </p:txBody>
        </p:sp>
        <p:sp>
          <p:nvSpPr>
            <p:cNvPr id="629" name="Shape 629"/>
            <p:cNvSpPr/>
            <p:nvPr/>
          </p:nvSpPr>
          <p:spPr>
            <a:xfrm>
              <a:off x="11104147" y="-111272"/>
              <a:ext cx="4346100" cy="3520200"/>
            </a:xfrm>
            <a:custGeom>
              <a:avLst/>
              <a:gdLst/>
              <a:ahLst/>
              <a:cxnLst/>
              <a:rect l="0" t="0" r="0" b="0"/>
              <a:pathLst>
                <a:path w="120000" h="120000" extrusionOk="0">
                  <a:moveTo>
                    <a:pt x="26270" y="0"/>
                  </a:moveTo>
                  <a:lnTo>
                    <a:pt x="0" y="59126"/>
                  </a:lnTo>
                  <a:lnTo>
                    <a:pt x="119972" y="119966"/>
                  </a:lnTo>
                  <a:lnTo>
                    <a:pt x="68629" y="0"/>
                  </a:lnTo>
                  <a:lnTo>
                    <a:pt x="26270" y="0"/>
                  </a:lnTo>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7197">
                <a:solidFill>
                  <a:schemeClr val="dk1"/>
                </a:solidFill>
                <a:latin typeface="Nunito"/>
                <a:ea typeface="Nunito"/>
                <a:cs typeface="Nunito"/>
                <a:sym typeface="Nunito"/>
              </a:endParaRPr>
            </a:p>
          </p:txBody>
        </p:sp>
        <p:sp>
          <p:nvSpPr>
            <p:cNvPr id="630" name="Shape 630"/>
            <p:cNvSpPr/>
            <p:nvPr/>
          </p:nvSpPr>
          <p:spPr>
            <a:xfrm>
              <a:off x="9793019" y="-88970"/>
              <a:ext cx="369300" cy="195600"/>
            </a:xfrm>
            <a:custGeom>
              <a:avLst/>
              <a:gdLst/>
              <a:ahLst/>
              <a:cxnLst/>
              <a:rect l="0" t="0" r="0" b="0"/>
              <a:pathLst>
                <a:path w="120000" h="120000" extrusionOk="0">
                  <a:moveTo>
                    <a:pt x="35935" y="0"/>
                  </a:moveTo>
                  <a:lnTo>
                    <a:pt x="0" y="119393"/>
                  </a:lnTo>
                  <a:lnTo>
                    <a:pt x="119679" y="0"/>
                  </a:lnTo>
                  <a:lnTo>
                    <a:pt x="35935" y="0"/>
                  </a:lnTo>
                </a:path>
              </a:pathLst>
            </a:custGeom>
            <a:solidFill>
              <a:srgbClr val="146899"/>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7197">
                <a:solidFill>
                  <a:schemeClr val="dk1"/>
                </a:solidFill>
                <a:latin typeface="Nunito"/>
                <a:ea typeface="Nunito"/>
                <a:cs typeface="Nunito"/>
                <a:sym typeface="Nunito"/>
              </a:endParaRPr>
            </a:p>
          </p:txBody>
        </p:sp>
        <p:sp>
          <p:nvSpPr>
            <p:cNvPr id="631" name="Shape 631"/>
            <p:cNvSpPr/>
            <p:nvPr/>
          </p:nvSpPr>
          <p:spPr>
            <a:xfrm>
              <a:off x="9698211" y="-88970"/>
              <a:ext cx="225900" cy="195600"/>
            </a:xfrm>
            <a:custGeom>
              <a:avLst/>
              <a:gdLst/>
              <a:ahLst/>
              <a:cxnLst/>
              <a:rect l="0" t="0" r="0" b="0"/>
              <a:pathLst>
                <a:path w="120000" h="120000" extrusionOk="0">
                  <a:moveTo>
                    <a:pt x="0" y="0"/>
                  </a:moveTo>
                  <a:lnTo>
                    <a:pt x="61298" y="119393"/>
                  </a:lnTo>
                  <a:lnTo>
                    <a:pt x="119480" y="0"/>
                  </a:lnTo>
                  <a:lnTo>
                    <a:pt x="0" y="0"/>
                  </a:lnTo>
                </a:path>
              </a:pathLst>
            </a:custGeom>
            <a:solidFill>
              <a:srgbClr val="146899"/>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7197">
                <a:solidFill>
                  <a:schemeClr val="dk1"/>
                </a:solidFill>
                <a:latin typeface="Nunito"/>
                <a:ea typeface="Nunito"/>
                <a:cs typeface="Nunito"/>
                <a:sym typeface="Nunito"/>
              </a:endParaRPr>
            </a:p>
          </p:txBody>
        </p:sp>
        <p:sp>
          <p:nvSpPr>
            <p:cNvPr id="632" name="Shape 632"/>
            <p:cNvSpPr/>
            <p:nvPr/>
          </p:nvSpPr>
          <p:spPr>
            <a:xfrm>
              <a:off x="8502000" y="61758"/>
              <a:ext cx="2646900" cy="2259900"/>
            </a:xfrm>
            <a:custGeom>
              <a:avLst/>
              <a:gdLst/>
              <a:ahLst/>
              <a:cxnLst/>
              <a:rect l="0" t="0" r="0" b="0"/>
              <a:pathLst>
                <a:path w="120000" h="120000" extrusionOk="0">
                  <a:moveTo>
                    <a:pt x="119955" y="81832"/>
                  </a:moveTo>
                  <a:lnTo>
                    <a:pt x="58436" y="0"/>
                  </a:lnTo>
                  <a:lnTo>
                    <a:pt x="0" y="119947"/>
                  </a:lnTo>
                  <a:lnTo>
                    <a:pt x="119955" y="81832"/>
                  </a:lnTo>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7197">
                <a:solidFill>
                  <a:schemeClr val="dk1"/>
                </a:solidFill>
                <a:latin typeface="Nunito"/>
                <a:ea typeface="Nunito"/>
                <a:cs typeface="Nunito"/>
                <a:sym typeface="Nunito"/>
              </a:endParaRPr>
            </a:p>
          </p:txBody>
        </p:sp>
        <p:sp>
          <p:nvSpPr>
            <p:cNvPr id="633" name="Shape 633"/>
            <p:cNvSpPr/>
            <p:nvPr/>
          </p:nvSpPr>
          <p:spPr>
            <a:xfrm>
              <a:off x="6821130" y="61996"/>
              <a:ext cx="2985600" cy="2259900"/>
            </a:xfrm>
            <a:custGeom>
              <a:avLst/>
              <a:gdLst/>
              <a:ahLst/>
              <a:cxnLst/>
              <a:rect l="0" t="0" r="0" b="0"/>
              <a:pathLst>
                <a:path w="120000" h="120000" extrusionOk="0">
                  <a:moveTo>
                    <a:pt x="119960" y="0"/>
                  </a:moveTo>
                  <a:lnTo>
                    <a:pt x="0" y="32670"/>
                  </a:lnTo>
                  <a:lnTo>
                    <a:pt x="68158" y="119947"/>
                  </a:lnTo>
                  <a:lnTo>
                    <a:pt x="119960" y="0"/>
                  </a:lnTo>
                </a:path>
              </a:pathLst>
            </a:custGeom>
            <a:solidFill>
              <a:srgbClr val="146899"/>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7197">
                <a:solidFill>
                  <a:schemeClr val="dk1"/>
                </a:solidFill>
                <a:latin typeface="Nunito"/>
                <a:ea typeface="Nunito"/>
                <a:cs typeface="Nunito"/>
                <a:sym typeface="Nunito"/>
              </a:endParaRPr>
            </a:p>
          </p:txBody>
        </p:sp>
        <p:sp>
          <p:nvSpPr>
            <p:cNvPr id="634" name="Shape 634"/>
            <p:cNvSpPr/>
            <p:nvPr/>
          </p:nvSpPr>
          <p:spPr>
            <a:xfrm>
              <a:off x="6829814" y="-88970"/>
              <a:ext cx="2985600" cy="808500"/>
            </a:xfrm>
            <a:custGeom>
              <a:avLst/>
              <a:gdLst/>
              <a:ahLst/>
              <a:cxnLst/>
              <a:rect l="0" t="0" r="0" b="0"/>
              <a:pathLst>
                <a:path w="120000" h="120000" extrusionOk="0">
                  <a:moveTo>
                    <a:pt x="2415" y="0"/>
                  </a:moveTo>
                  <a:lnTo>
                    <a:pt x="0" y="119854"/>
                  </a:lnTo>
                  <a:lnTo>
                    <a:pt x="119960" y="28759"/>
                  </a:lnTo>
                  <a:lnTo>
                    <a:pt x="115287" y="0"/>
                  </a:lnTo>
                  <a:lnTo>
                    <a:pt x="2415" y="0"/>
                  </a:lnTo>
                </a:path>
              </a:pathLst>
            </a:custGeom>
            <a:solidFill>
              <a:srgbClr val="0D456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7197">
                <a:solidFill>
                  <a:schemeClr val="dk1"/>
                </a:solidFill>
                <a:latin typeface="Nunito"/>
                <a:ea typeface="Nunito"/>
                <a:cs typeface="Nunito"/>
                <a:sym typeface="Nunito"/>
              </a:endParaRPr>
            </a:p>
          </p:txBody>
        </p:sp>
        <p:sp>
          <p:nvSpPr>
            <p:cNvPr id="635" name="Shape 635"/>
            <p:cNvSpPr/>
            <p:nvPr/>
          </p:nvSpPr>
          <p:spPr>
            <a:xfrm>
              <a:off x="5975275" y="-88970"/>
              <a:ext cx="943200" cy="808500"/>
            </a:xfrm>
            <a:custGeom>
              <a:avLst/>
              <a:gdLst/>
              <a:ahLst/>
              <a:cxnLst/>
              <a:rect l="0" t="0" r="0" b="0"/>
              <a:pathLst>
                <a:path w="120000" h="120000" extrusionOk="0">
                  <a:moveTo>
                    <a:pt x="0" y="0"/>
                  </a:moveTo>
                  <a:lnTo>
                    <a:pt x="112209" y="119854"/>
                  </a:lnTo>
                  <a:lnTo>
                    <a:pt x="119874" y="0"/>
                  </a:lnTo>
                  <a:lnTo>
                    <a:pt x="0" y="0"/>
                  </a:lnTo>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7197">
                <a:solidFill>
                  <a:schemeClr val="dk1"/>
                </a:solidFill>
                <a:latin typeface="Nunito"/>
                <a:ea typeface="Nunito"/>
                <a:cs typeface="Nunito"/>
                <a:sym typeface="Nunito"/>
              </a:endParaRPr>
            </a:p>
          </p:txBody>
        </p:sp>
        <p:sp>
          <p:nvSpPr>
            <p:cNvPr id="636" name="Shape 636"/>
            <p:cNvSpPr/>
            <p:nvPr/>
          </p:nvSpPr>
          <p:spPr>
            <a:xfrm>
              <a:off x="5608571" y="674793"/>
              <a:ext cx="2916300" cy="1642800"/>
            </a:xfrm>
            <a:custGeom>
              <a:avLst/>
              <a:gdLst/>
              <a:ahLst/>
              <a:cxnLst/>
              <a:rect l="0" t="0" r="0" b="0"/>
              <a:pathLst>
                <a:path w="120000" h="120000" extrusionOk="0">
                  <a:moveTo>
                    <a:pt x="119959" y="119928"/>
                  </a:moveTo>
                  <a:lnTo>
                    <a:pt x="50165" y="0"/>
                  </a:lnTo>
                  <a:lnTo>
                    <a:pt x="0" y="95179"/>
                  </a:lnTo>
                  <a:lnTo>
                    <a:pt x="119959" y="119928"/>
                  </a:lnTo>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7197">
                <a:solidFill>
                  <a:schemeClr val="dk1"/>
                </a:solidFill>
                <a:latin typeface="Nunito"/>
                <a:ea typeface="Nunito"/>
                <a:cs typeface="Nunito"/>
                <a:sym typeface="Nunito"/>
              </a:endParaRPr>
            </a:p>
          </p:txBody>
        </p:sp>
        <p:sp>
          <p:nvSpPr>
            <p:cNvPr id="637" name="Shape 637"/>
            <p:cNvSpPr/>
            <p:nvPr/>
          </p:nvSpPr>
          <p:spPr>
            <a:xfrm>
              <a:off x="5092201" y="-155877"/>
              <a:ext cx="1760100" cy="2112300"/>
            </a:xfrm>
            <a:custGeom>
              <a:avLst/>
              <a:gdLst/>
              <a:ahLst/>
              <a:cxnLst/>
              <a:rect l="0" t="0" r="0" b="0"/>
              <a:pathLst>
                <a:path w="120000" h="120000" extrusionOk="0">
                  <a:moveTo>
                    <a:pt x="0" y="0"/>
                  </a:moveTo>
                  <a:lnTo>
                    <a:pt x="36866" y="119944"/>
                  </a:lnTo>
                  <a:lnTo>
                    <a:pt x="119932" y="45930"/>
                  </a:lnTo>
                  <a:lnTo>
                    <a:pt x="59966" y="0"/>
                  </a:lnTo>
                  <a:lnTo>
                    <a:pt x="0" y="0"/>
                  </a:lnTo>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7197">
                <a:solidFill>
                  <a:schemeClr val="dk1"/>
                </a:solidFill>
                <a:latin typeface="Nunito"/>
                <a:ea typeface="Nunito"/>
                <a:cs typeface="Nunito"/>
                <a:sym typeface="Nunito"/>
              </a:endParaRPr>
            </a:p>
          </p:txBody>
        </p:sp>
        <p:sp>
          <p:nvSpPr>
            <p:cNvPr id="638" name="Shape 638"/>
            <p:cNvSpPr/>
            <p:nvPr/>
          </p:nvSpPr>
          <p:spPr>
            <a:xfrm>
              <a:off x="443059" y="190760"/>
              <a:ext cx="5232600" cy="2977200"/>
            </a:xfrm>
            <a:custGeom>
              <a:avLst/>
              <a:gdLst/>
              <a:ahLst/>
              <a:cxnLst/>
              <a:rect l="0" t="0" r="0" b="0"/>
              <a:pathLst>
                <a:path w="120000" h="120000" extrusionOk="0">
                  <a:moveTo>
                    <a:pt x="119977" y="70370"/>
                  </a:moveTo>
                  <a:lnTo>
                    <a:pt x="19273" y="0"/>
                  </a:lnTo>
                  <a:lnTo>
                    <a:pt x="0" y="119960"/>
                  </a:lnTo>
                  <a:lnTo>
                    <a:pt x="119977" y="70370"/>
                  </a:lnTo>
                </a:path>
              </a:pathLst>
            </a:custGeom>
            <a:solidFill>
              <a:srgbClr val="0A2C5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7197">
                <a:solidFill>
                  <a:schemeClr val="dk1"/>
                </a:solidFill>
                <a:latin typeface="Nunito"/>
                <a:ea typeface="Nunito"/>
                <a:cs typeface="Nunito"/>
                <a:sym typeface="Nunito"/>
              </a:endParaRPr>
            </a:p>
          </p:txBody>
        </p:sp>
        <p:sp>
          <p:nvSpPr>
            <p:cNvPr id="639" name="Shape 639"/>
            <p:cNvSpPr/>
            <p:nvPr/>
          </p:nvSpPr>
          <p:spPr>
            <a:xfrm>
              <a:off x="1264131" y="-156113"/>
              <a:ext cx="4393800" cy="2112300"/>
            </a:xfrm>
            <a:custGeom>
              <a:avLst/>
              <a:gdLst/>
              <a:ahLst/>
              <a:cxnLst/>
              <a:rect l="0" t="0" r="0" b="0"/>
              <a:pathLst>
                <a:path w="120000" h="120000" extrusionOk="0">
                  <a:moveTo>
                    <a:pt x="25195" y="0"/>
                  </a:moveTo>
                  <a:lnTo>
                    <a:pt x="0" y="20867"/>
                  </a:lnTo>
                  <a:lnTo>
                    <a:pt x="119973" y="119944"/>
                  </a:lnTo>
                  <a:lnTo>
                    <a:pt x="105195" y="0"/>
                  </a:lnTo>
                  <a:lnTo>
                    <a:pt x="25195" y="0"/>
                  </a:lnTo>
                </a:path>
              </a:pathLst>
            </a:custGeom>
            <a:solidFill>
              <a:srgbClr val="104388"/>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7197">
                <a:solidFill>
                  <a:schemeClr val="dk1"/>
                </a:solidFill>
                <a:latin typeface="Nunito"/>
                <a:ea typeface="Nunito"/>
                <a:cs typeface="Nunito"/>
                <a:sym typeface="Nunito"/>
              </a:endParaRPr>
            </a:p>
          </p:txBody>
        </p:sp>
        <p:sp>
          <p:nvSpPr>
            <p:cNvPr id="640" name="Shape 640"/>
            <p:cNvSpPr/>
            <p:nvPr/>
          </p:nvSpPr>
          <p:spPr>
            <a:xfrm>
              <a:off x="1264131" y="-133574"/>
              <a:ext cx="921300" cy="369300"/>
            </a:xfrm>
            <a:custGeom>
              <a:avLst/>
              <a:gdLst/>
              <a:ahLst/>
              <a:cxnLst/>
              <a:rect l="0" t="0" r="0" b="0"/>
              <a:pathLst>
                <a:path w="120000" h="120000" extrusionOk="0">
                  <a:moveTo>
                    <a:pt x="9220" y="0"/>
                  </a:moveTo>
                  <a:lnTo>
                    <a:pt x="0" y="119679"/>
                  </a:lnTo>
                  <a:lnTo>
                    <a:pt x="119871" y="0"/>
                  </a:lnTo>
                  <a:lnTo>
                    <a:pt x="9220" y="0"/>
                  </a:lnTo>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7197">
                <a:solidFill>
                  <a:schemeClr val="dk1"/>
                </a:solidFill>
                <a:latin typeface="Nunito"/>
                <a:ea typeface="Nunito"/>
                <a:cs typeface="Nunito"/>
                <a:sym typeface="Nunito"/>
              </a:endParaRPr>
            </a:p>
          </p:txBody>
        </p:sp>
        <p:sp>
          <p:nvSpPr>
            <p:cNvPr id="641" name="Shape 641"/>
            <p:cNvSpPr/>
            <p:nvPr/>
          </p:nvSpPr>
          <p:spPr>
            <a:xfrm>
              <a:off x="734484" y="-133574"/>
              <a:ext cx="621600" cy="369300"/>
            </a:xfrm>
            <a:custGeom>
              <a:avLst/>
              <a:gdLst/>
              <a:ahLst/>
              <a:cxnLst/>
              <a:rect l="0" t="0" r="0" b="0"/>
              <a:pathLst>
                <a:path w="120000" h="120000" extrusionOk="0">
                  <a:moveTo>
                    <a:pt x="0" y="0"/>
                  </a:moveTo>
                  <a:lnTo>
                    <a:pt x="106073" y="119679"/>
                  </a:lnTo>
                  <a:lnTo>
                    <a:pt x="119809" y="0"/>
                  </a:lnTo>
                  <a:lnTo>
                    <a:pt x="0" y="0"/>
                  </a:lnTo>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7197">
                <a:solidFill>
                  <a:schemeClr val="dk1"/>
                </a:solidFill>
                <a:latin typeface="Nunito"/>
                <a:ea typeface="Nunito"/>
                <a:cs typeface="Nunito"/>
                <a:sym typeface="Nunito"/>
              </a:endParaRPr>
            </a:p>
          </p:txBody>
        </p:sp>
        <p:sp>
          <p:nvSpPr>
            <p:cNvPr id="642" name="Shape 642"/>
            <p:cNvSpPr/>
            <p:nvPr/>
          </p:nvSpPr>
          <p:spPr>
            <a:xfrm>
              <a:off x="0" y="885559"/>
              <a:ext cx="447600" cy="2259900"/>
            </a:xfrm>
            <a:custGeom>
              <a:avLst/>
              <a:gdLst/>
              <a:ahLst/>
              <a:cxnLst/>
              <a:rect l="0" t="0" r="0" b="0"/>
              <a:pathLst>
                <a:path w="120000" h="120000" extrusionOk="0">
                  <a:moveTo>
                    <a:pt x="0" y="110157"/>
                  </a:moveTo>
                  <a:lnTo>
                    <a:pt x="119735" y="119947"/>
                  </a:lnTo>
                  <a:lnTo>
                    <a:pt x="0" y="0"/>
                  </a:lnTo>
                  <a:lnTo>
                    <a:pt x="0" y="110157"/>
                  </a:lnTo>
                </a:path>
              </a:pathLst>
            </a:custGeom>
            <a:solidFill>
              <a:srgbClr val="0A2C5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7197">
                <a:solidFill>
                  <a:schemeClr val="dk1"/>
                </a:solidFill>
                <a:latin typeface="Nunito"/>
                <a:ea typeface="Nunito"/>
                <a:cs typeface="Nunito"/>
                <a:sym typeface="Nunito"/>
              </a:endParaRPr>
            </a:p>
          </p:txBody>
        </p:sp>
        <p:sp>
          <p:nvSpPr>
            <p:cNvPr id="643" name="Shape 643"/>
            <p:cNvSpPr/>
            <p:nvPr/>
          </p:nvSpPr>
          <p:spPr>
            <a:xfrm>
              <a:off x="0" y="-156114"/>
              <a:ext cx="1286400" cy="3342000"/>
            </a:xfrm>
            <a:custGeom>
              <a:avLst/>
              <a:gdLst/>
              <a:ahLst/>
              <a:cxnLst/>
              <a:rect l="0" t="0" r="0" b="0"/>
              <a:pathLst>
                <a:path w="120000" h="120000" extrusionOk="0">
                  <a:moveTo>
                    <a:pt x="0" y="0"/>
                  </a:moveTo>
                  <a:lnTo>
                    <a:pt x="0" y="38938"/>
                  </a:lnTo>
                  <a:lnTo>
                    <a:pt x="41531" y="119964"/>
                  </a:lnTo>
                  <a:lnTo>
                    <a:pt x="119908" y="13191"/>
                  </a:lnTo>
                  <a:lnTo>
                    <a:pt x="68820" y="0"/>
                  </a:lnTo>
                  <a:lnTo>
                    <a:pt x="0" y="0"/>
                  </a:lnTo>
                </a:path>
              </a:pathLst>
            </a:custGeom>
            <a:solidFill>
              <a:srgbClr val="104388"/>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7197">
                <a:solidFill>
                  <a:schemeClr val="dk1"/>
                </a:solidFill>
                <a:latin typeface="Nunito"/>
                <a:ea typeface="Nunito"/>
                <a:cs typeface="Nunito"/>
                <a:sym typeface="Nunito"/>
              </a:endParaRPr>
            </a:p>
          </p:txBody>
        </p:sp>
        <p:sp>
          <p:nvSpPr>
            <p:cNvPr id="644" name="Shape 644"/>
            <p:cNvSpPr/>
            <p:nvPr/>
          </p:nvSpPr>
          <p:spPr>
            <a:xfrm>
              <a:off x="8462804" y="1591817"/>
              <a:ext cx="6988500" cy="1786200"/>
            </a:xfrm>
            <a:custGeom>
              <a:avLst/>
              <a:gdLst/>
              <a:ahLst/>
              <a:cxnLst/>
              <a:rect l="0" t="0" r="0" b="0"/>
              <a:pathLst>
                <a:path w="120000" h="120000" extrusionOk="0">
                  <a:moveTo>
                    <a:pt x="119983" y="119933"/>
                  </a:moveTo>
                  <a:lnTo>
                    <a:pt x="0" y="48211"/>
                  </a:lnTo>
                  <a:lnTo>
                    <a:pt x="45425" y="0"/>
                  </a:lnTo>
                  <a:lnTo>
                    <a:pt x="119983" y="119933"/>
                  </a:lnTo>
                </a:path>
              </a:pathLst>
            </a:custGeom>
            <a:solidFill>
              <a:srgbClr val="146899"/>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7197">
                <a:solidFill>
                  <a:schemeClr val="dk1"/>
                </a:solidFill>
                <a:latin typeface="Nunito"/>
                <a:ea typeface="Nunito"/>
                <a:cs typeface="Nunito"/>
                <a:sym typeface="Nunito"/>
              </a:endParaRPr>
            </a:p>
          </p:txBody>
        </p:sp>
        <p:sp>
          <p:nvSpPr>
            <p:cNvPr id="645" name="Shape 645"/>
            <p:cNvSpPr/>
            <p:nvPr/>
          </p:nvSpPr>
          <p:spPr>
            <a:xfrm>
              <a:off x="9776123" y="-125128"/>
              <a:ext cx="2307900" cy="1734000"/>
            </a:xfrm>
            <a:custGeom>
              <a:avLst/>
              <a:gdLst/>
              <a:ahLst/>
              <a:cxnLst/>
              <a:rect l="0" t="0" r="0" b="0"/>
              <a:pathLst>
                <a:path w="120000" h="120000" extrusionOk="0">
                  <a:moveTo>
                    <a:pt x="19103" y="0"/>
                  </a:moveTo>
                  <a:lnTo>
                    <a:pt x="0" y="13424"/>
                  </a:lnTo>
                  <a:lnTo>
                    <a:pt x="70524" y="119931"/>
                  </a:lnTo>
                  <a:lnTo>
                    <a:pt x="119948" y="0"/>
                  </a:lnTo>
                  <a:lnTo>
                    <a:pt x="19103" y="0"/>
                  </a:lnTo>
                </a:path>
              </a:pathLst>
            </a:custGeom>
            <a:solidFill>
              <a:srgbClr val="146899"/>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7197">
                <a:solidFill>
                  <a:schemeClr val="dk1"/>
                </a:solidFill>
                <a:latin typeface="Nunito"/>
                <a:ea typeface="Nunito"/>
                <a:cs typeface="Nunito"/>
                <a:sym typeface="Nunito"/>
              </a:endParaRPr>
            </a:p>
          </p:txBody>
        </p:sp>
      </p:grpSp>
      <p:pic>
        <p:nvPicPr>
          <p:cNvPr id="646" name="Shape 646" descr="example-logo.png"/>
          <p:cNvPicPr preferRelativeResize="0"/>
          <p:nvPr/>
        </p:nvPicPr>
        <p:blipFill>
          <a:blip r:embed="rId3">
            <a:alphaModFix/>
          </a:blip>
          <a:stretch>
            <a:fillRect/>
          </a:stretch>
        </p:blipFill>
        <p:spPr>
          <a:xfrm>
            <a:off x="7674938" y="3010300"/>
            <a:ext cx="8794784" cy="6370725"/>
          </a:xfrm>
          <a:prstGeom prst="rect">
            <a:avLst/>
          </a:prstGeom>
          <a:noFill/>
          <a:ln w="38100" cap="flat" cmpd="sng">
            <a:solidFill>
              <a:schemeClr val="accent4"/>
            </a:solidFill>
            <a:prstDash val="dot"/>
            <a:round/>
            <a:headEnd type="none" w="sm" len="sm"/>
            <a:tailEnd type="none" w="sm" len="sm"/>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Shape 650"/>
        <p:cNvGrpSpPr/>
        <p:nvPr/>
      </p:nvGrpSpPr>
      <p:grpSpPr>
        <a:xfrm>
          <a:off x="0" y="0"/>
          <a:ext cx="0" cy="0"/>
          <a:chOff x="0" y="0"/>
          <a:chExt cx="0" cy="0"/>
        </a:xfrm>
      </p:grpSpPr>
      <p:grpSp>
        <p:nvGrpSpPr>
          <p:cNvPr id="651" name="Shape 651"/>
          <p:cNvGrpSpPr/>
          <p:nvPr/>
        </p:nvGrpSpPr>
        <p:grpSpPr>
          <a:xfrm>
            <a:off x="12618555" y="599540"/>
            <a:ext cx="5271636" cy="10577995"/>
            <a:chOff x="3395565" y="489800"/>
            <a:chExt cx="2075120" cy="4163909"/>
          </a:xfrm>
        </p:grpSpPr>
        <p:sp>
          <p:nvSpPr>
            <p:cNvPr id="652" name="Shape 652"/>
            <p:cNvSpPr/>
            <p:nvPr/>
          </p:nvSpPr>
          <p:spPr>
            <a:xfrm>
              <a:off x="3395565" y="489800"/>
              <a:ext cx="2075120" cy="4163909"/>
            </a:xfrm>
            <a:custGeom>
              <a:avLst/>
              <a:gdLst/>
              <a:ahLst/>
              <a:cxnLst/>
              <a:rect l="0" t="0" r="0" b="0"/>
              <a:pathLst>
                <a:path w="30819" h="61841" extrusionOk="0">
                  <a:moveTo>
                    <a:pt x="5160" y="2580"/>
                  </a:moveTo>
                  <a:lnTo>
                    <a:pt x="5295" y="2648"/>
                  </a:lnTo>
                  <a:lnTo>
                    <a:pt x="5363" y="2784"/>
                  </a:lnTo>
                  <a:lnTo>
                    <a:pt x="5363" y="2920"/>
                  </a:lnTo>
                  <a:lnTo>
                    <a:pt x="5363" y="3055"/>
                  </a:lnTo>
                  <a:lnTo>
                    <a:pt x="5295" y="3191"/>
                  </a:lnTo>
                  <a:lnTo>
                    <a:pt x="5160" y="3259"/>
                  </a:lnTo>
                  <a:lnTo>
                    <a:pt x="4888" y="3259"/>
                  </a:lnTo>
                  <a:lnTo>
                    <a:pt x="4752" y="3191"/>
                  </a:lnTo>
                  <a:lnTo>
                    <a:pt x="4684" y="3055"/>
                  </a:lnTo>
                  <a:lnTo>
                    <a:pt x="4684" y="2920"/>
                  </a:lnTo>
                  <a:lnTo>
                    <a:pt x="4684" y="2784"/>
                  </a:lnTo>
                  <a:lnTo>
                    <a:pt x="4752" y="2648"/>
                  </a:lnTo>
                  <a:lnTo>
                    <a:pt x="4888" y="2580"/>
                  </a:lnTo>
                  <a:close/>
                  <a:moveTo>
                    <a:pt x="15410" y="2241"/>
                  </a:moveTo>
                  <a:lnTo>
                    <a:pt x="15681" y="2309"/>
                  </a:lnTo>
                  <a:lnTo>
                    <a:pt x="15885" y="2444"/>
                  </a:lnTo>
                  <a:lnTo>
                    <a:pt x="16021" y="2648"/>
                  </a:lnTo>
                  <a:lnTo>
                    <a:pt x="16088" y="2920"/>
                  </a:lnTo>
                  <a:lnTo>
                    <a:pt x="16021" y="3191"/>
                  </a:lnTo>
                  <a:lnTo>
                    <a:pt x="15885" y="3395"/>
                  </a:lnTo>
                  <a:lnTo>
                    <a:pt x="15681" y="3531"/>
                  </a:lnTo>
                  <a:lnTo>
                    <a:pt x="15410" y="3598"/>
                  </a:lnTo>
                  <a:lnTo>
                    <a:pt x="15138" y="3531"/>
                  </a:lnTo>
                  <a:lnTo>
                    <a:pt x="14934" y="3395"/>
                  </a:lnTo>
                  <a:lnTo>
                    <a:pt x="14799" y="3191"/>
                  </a:lnTo>
                  <a:lnTo>
                    <a:pt x="14731" y="2920"/>
                  </a:lnTo>
                  <a:lnTo>
                    <a:pt x="14799" y="2648"/>
                  </a:lnTo>
                  <a:lnTo>
                    <a:pt x="14934" y="2444"/>
                  </a:lnTo>
                  <a:lnTo>
                    <a:pt x="15138" y="2309"/>
                  </a:lnTo>
                  <a:lnTo>
                    <a:pt x="15410" y="2241"/>
                  </a:lnTo>
                  <a:close/>
                  <a:moveTo>
                    <a:pt x="29393" y="5228"/>
                  </a:moveTo>
                  <a:lnTo>
                    <a:pt x="29461" y="5296"/>
                  </a:lnTo>
                  <a:lnTo>
                    <a:pt x="29461" y="54849"/>
                  </a:lnTo>
                  <a:lnTo>
                    <a:pt x="1426" y="54849"/>
                  </a:lnTo>
                  <a:lnTo>
                    <a:pt x="1426" y="5296"/>
                  </a:lnTo>
                  <a:lnTo>
                    <a:pt x="1494" y="5228"/>
                  </a:lnTo>
                  <a:close/>
                  <a:moveTo>
                    <a:pt x="15410" y="544"/>
                  </a:moveTo>
                  <a:lnTo>
                    <a:pt x="19143" y="612"/>
                  </a:lnTo>
                  <a:lnTo>
                    <a:pt x="23012" y="747"/>
                  </a:lnTo>
                  <a:lnTo>
                    <a:pt x="26339" y="951"/>
                  </a:lnTo>
                  <a:lnTo>
                    <a:pt x="27560" y="1087"/>
                  </a:lnTo>
                  <a:lnTo>
                    <a:pt x="27560" y="1087"/>
                  </a:lnTo>
                  <a:lnTo>
                    <a:pt x="26339" y="1019"/>
                  </a:lnTo>
                  <a:lnTo>
                    <a:pt x="23012" y="815"/>
                  </a:lnTo>
                  <a:lnTo>
                    <a:pt x="19143" y="680"/>
                  </a:lnTo>
                  <a:lnTo>
                    <a:pt x="15410" y="612"/>
                  </a:lnTo>
                  <a:lnTo>
                    <a:pt x="11676" y="680"/>
                  </a:lnTo>
                  <a:lnTo>
                    <a:pt x="7807" y="815"/>
                  </a:lnTo>
                  <a:lnTo>
                    <a:pt x="4481" y="1019"/>
                  </a:lnTo>
                  <a:lnTo>
                    <a:pt x="3259" y="1087"/>
                  </a:lnTo>
                  <a:lnTo>
                    <a:pt x="2444" y="1223"/>
                  </a:lnTo>
                  <a:lnTo>
                    <a:pt x="1969" y="1358"/>
                  </a:lnTo>
                  <a:lnTo>
                    <a:pt x="1630" y="1494"/>
                  </a:lnTo>
                  <a:lnTo>
                    <a:pt x="1290" y="1698"/>
                  </a:lnTo>
                  <a:lnTo>
                    <a:pt x="1019" y="1901"/>
                  </a:lnTo>
                  <a:lnTo>
                    <a:pt x="815" y="2173"/>
                  </a:lnTo>
                  <a:lnTo>
                    <a:pt x="679" y="2444"/>
                  </a:lnTo>
                  <a:lnTo>
                    <a:pt x="544" y="2852"/>
                  </a:lnTo>
                  <a:lnTo>
                    <a:pt x="544" y="3259"/>
                  </a:lnTo>
                  <a:lnTo>
                    <a:pt x="544" y="58311"/>
                  </a:lnTo>
                  <a:lnTo>
                    <a:pt x="544" y="58718"/>
                  </a:lnTo>
                  <a:lnTo>
                    <a:pt x="476" y="58311"/>
                  </a:lnTo>
                  <a:lnTo>
                    <a:pt x="476" y="3259"/>
                  </a:lnTo>
                  <a:lnTo>
                    <a:pt x="544" y="2784"/>
                  </a:lnTo>
                  <a:lnTo>
                    <a:pt x="612" y="2444"/>
                  </a:lnTo>
                  <a:lnTo>
                    <a:pt x="747" y="2105"/>
                  </a:lnTo>
                  <a:lnTo>
                    <a:pt x="951" y="1834"/>
                  </a:lnTo>
                  <a:lnTo>
                    <a:pt x="1222" y="1630"/>
                  </a:lnTo>
                  <a:lnTo>
                    <a:pt x="1562" y="1426"/>
                  </a:lnTo>
                  <a:lnTo>
                    <a:pt x="1969" y="1290"/>
                  </a:lnTo>
                  <a:lnTo>
                    <a:pt x="2444" y="1155"/>
                  </a:lnTo>
                  <a:lnTo>
                    <a:pt x="3259" y="1087"/>
                  </a:lnTo>
                  <a:lnTo>
                    <a:pt x="4481" y="951"/>
                  </a:lnTo>
                  <a:lnTo>
                    <a:pt x="7807" y="747"/>
                  </a:lnTo>
                  <a:lnTo>
                    <a:pt x="11676" y="612"/>
                  </a:lnTo>
                  <a:lnTo>
                    <a:pt x="15410" y="544"/>
                  </a:lnTo>
                  <a:close/>
                  <a:moveTo>
                    <a:pt x="27560" y="1087"/>
                  </a:moveTo>
                  <a:lnTo>
                    <a:pt x="28375" y="1155"/>
                  </a:lnTo>
                  <a:lnTo>
                    <a:pt x="28850" y="1290"/>
                  </a:lnTo>
                  <a:lnTo>
                    <a:pt x="29257" y="1426"/>
                  </a:lnTo>
                  <a:lnTo>
                    <a:pt x="29597" y="1630"/>
                  </a:lnTo>
                  <a:lnTo>
                    <a:pt x="29868" y="1834"/>
                  </a:lnTo>
                  <a:lnTo>
                    <a:pt x="30072" y="2105"/>
                  </a:lnTo>
                  <a:lnTo>
                    <a:pt x="30208" y="2444"/>
                  </a:lnTo>
                  <a:lnTo>
                    <a:pt x="30276" y="2784"/>
                  </a:lnTo>
                  <a:lnTo>
                    <a:pt x="30344" y="3259"/>
                  </a:lnTo>
                  <a:lnTo>
                    <a:pt x="30344" y="58311"/>
                  </a:lnTo>
                  <a:lnTo>
                    <a:pt x="30276" y="58718"/>
                  </a:lnTo>
                  <a:lnTo>
                    <a:pt x="30208" y="59125"/>
                  </a:lnTo>
                  <a:lnTo>
                    <a:pt x="30072" y="59465"/>
                  </a:lnTo>
                  <a:lnTo>
                    <a:pt x="29868" y="59736"/>
                  </a:lnTo>
                  <a:lnTo>
                    <a:pt x="29597" y="60008"/>
                  </a:lnTo>
                  <a:lnTo>
                    <a:pt x="29257" y="60144"/>
                  </a:lnTo>
                  <a:lnTo>
                    <a:pt x="28850" y="60347"/>
                  </a:lnTo>
                  <a:lnTo>
                    <a:pt x="28375" y="60415"/>
                  </a:lnTo>
                  <a:lnTo>
                    <a:pt x="26746" y="60687"/>
                  </a:lnTo>
                  <a:lnTo>
                    <a:pt x="23895" y="60958"/>
                  </a:lnTo>
                  <a:lnTo>
                    <a:pt x="22130" y="61094"/>
                  </a:lnTo>
                  <a:lnTo>
                    <a:pt x="20093" y="61230"/>
                  </a:lnTo>
                  <a:lnTo>
                    <a:pt x="17853" y="61298"/>
                  </a:lnTo>
                  <a:lnTo>
                    <a:pt x="12966" y="61298"/>
                  </a:lnTo>
                  <a:lnTo>
                    <a:pt x="10726" y="61230"/>
                  </a:lnTo>
                  <a:lnTo>
                    <a:pt x="8689" y="61094"/>
                  </a:lnTo>
                  <a:lnTo>
                    <a:pt x="6924" y="60958"/>
                  </a:lnTo>
                  <a:lnTo>
                    <a:pt x="4073" y="60687"/>
                  </a:lnTo>
                  <a:lnTo>
                    <a:pt x="2444" y="60415"/>
                  </a:lnTo>
                  <a:lnTo>
                    <a:pt x="1969" y="60347"/>
                  </a:lnTo>
                  <a:lnTo>
                    <a:pt x="1562" y="60144"/>
                  </a:lnTo>
                  <a:lnTo>
                    <a:pt x="1290" y="60008"/>
                  </a:lnTo>
                  <a:lnTo>
                    <a:pt x="951" y="59736"/>
                  </a:lnTo>
                  <a:lnTo>
                    <a:pt x="747" y="59465"/>
                  </a:lnTo>
                  <a:lnTo>
                    <a:pt x="612" y="59125"/>
                  </a:lnTo>
                  <a:lnTo>
                    <a:pt x="544" y="58718"/>
                  </a:lnTo>
                  <a:lnTo>
                    <a:pt x="544" y="58718"/>
                  </a:lnTo>
                  <a:lnTo>
                    <a:pt x="679" y="59125"/>
                  </a:lnTo>
                  <a:lnTo>
                    <a:pt x="815" y="59397"/>
                  </a:lnTo>
                  <a:lnTo>
                    <a:pt x="1019" y="59669"/>
                  </a:lnTo>
                  <a:lnTo>
                    <a:pt x="1290" y="59940"/>
                  </a:lnTo>
                  <a:lnTo>
                    <a:pt x="1630" y="60144"/>
                  </a:lnTo>
                  <a:lnTo>
                    <a:pt x="2037" y="60279"/>
                  </a:lnTo>
                  <a:lnTo>
                    <a:pt x="2444" y="60415"/>
                  </a:lnTo>
                  <a:lnTo>
                    <a:pt x="4073" y="60619"/>
                  </a:lnTo>
                  <a:lnTo>
                    <a:pt x="6924" y="60890"/>
                  </a:lnTo>
                  <a:lnTo>
                    <a:pt x="8689" y="61026"/>
                  </a:lnTo>
                  <a:lnTo>
                    <a:pt x="10726" y="61162"/>
                  </a:lnTo>
                  <a:lnTo>
                    <a:pt x="12966" y="61230"/>
                  </a:lnTo>
                  <a:lnTo>
                    <a:pt x="17853" y="61230"/>
                  </a:lnTo>
                  <a:lnTo>
                    <a:pt x="20093" y="61162"/>
                  </a:lnTo>
                  <a:lnTo>
                    <a:pt x="22130" y="61026"/>
                  </a:lnTo>
                  <a:lnTo>
                    <a:pt x="23895" y="60890"/>
                  </a:lnTo>
                  <a:lnTo>
                    <a:pt x="26746" y="60619"/>
                  </a:lnTo>
                  <a:lnTo>
                    <a:pt x="28375" y="60415"/>
                  </a:lnTo>
                  <a:lnTo>
                    <a:pt x="28850" y="60279"/>
                  </a:lnTo>
                  <a:lnTo>
                    <a:pt x="29190" y="60144"/>
                  </a:lnTo>
                  <a:lnTo>
                    <a:pt x="29529" y="59940"/>
                  </a:lnTo>
                  <a:lnTo>
                    <a:pt x="29800" y="59669"/>
                  </a:lnTo>
                  <a:lnTo>
                    <a:pt x="30004" y="59397"/>
                  </a:lnTo>
                  <a:lnTo>
                    <a:pt x="30140" y="59125"/>
                  </a:lnTo>
                  <a:lnTo>
                    <a:pt x="30276" y="58718"/>
                  </a:lnTo>
                  <a:lnTo>
                    <a:pt x="30276" y="58311"/>
                  </a:lnTo>
                  <a:lnTo>
                    <a:pt x="30276" y="3259"/>
                  </a:lnTo>
                  <a:lnTo>
                    <a:pt x="30276" y="2852"/>
                  </a:lnTo>
                  <a:lnTo>
                    <a:pt x="30140" y="2444"/>
                  </a:lnTo>
                  <a:lnTo>
                    <a:pt x="30004" y="2173"/>
                  </a:lnTo>
                  <a:lnTo>
                    <a:pt x="29800" y="1901"/>
                  </a:lnTo>
                  <a:lnTo>
                    <a:pt x="29529" y="1698"/>
                  </a:lnTo>
                  <a:lnTo>
                    <a:pt x="29190" y="1494"/>
                  </a:lnTo>
                  <a:lnTo>
                    <a:pt x="28850" y="1358"/>
                  </a:lnTo>
                  <a:lnTo>
                    <a:pt x="28375" y="1223"/>
                  </a:lnTo>
                  <a:lnTo>
                    <a:pt x="27560" y="1087"/>
                  </a:lnTo>
                  <a:close/>
                  <a:moveTo>
                    <a:pt x="15410" y="1"/>
                  </a:moveTo>
                  <a:lnTo>
                    <a:pt x="11608" y="69"/>
                  </a:lnTo>
                  <a:lnTo>
                    <a:pt x="7739" y="204"/>
                  </a:lnTo>
                  <a:lnTo>
                    <a:pt x="4413" y="408"/>
                  </a:lnTo>
                  <a:lnTo>
                    <a:pt x="3191" y="544"/>
                  </a:lnTo>
                  <a:lnTo>
                    <a:pt x="2309" y="680"/>
                  </a:lnTo>
                  <a:lnTo>
                    <a:pt x="1765" y="815"/>
                  </a:lnTo>
                  <a:lnTo>
                    <a:pt x="1290" y="1019"/>
                  </a:lnTo>
                  <a:lnTo>
                    <a:pt x="883" y="1223"/>
                  </a:lnTo>
                  <a:lnTo>
                    <a:pt x="544" y="1494"/>
                  </a:lnTo>
                  <a:lnTo>
                    <a:pt x="340" y="1901"/>
                  </a:lnTo>
                  <a:lnTo>
                    <a:pt x="136" y="2241"/>
                  </a:lnTo>
                  <a:lnTo>
                    <a:pt x="1" y="2716"/>
                  </a:lnTo>
                  <a:lnTo>
                    <a:pt x="1" y="3259"/>
                  </a:lnTo>
                  <a:lnTo>
                    <a:pt x="1" y="58311"/>
                  </a:lnTo>
                  <a:lnTo>
                    <a:pt x="1" y="58854"/>
                  </a:lnTo>
                  <a:lnTo>
                    <a:pt x="136" y="59261"/>
                  </a:lnTo>
                  <a:lnTo>
                    <a:pt x="340" y="59736"/>
                  </a:lnTo>
                  <a:lnTo>
                    <a:pt x="612" y="60076"/>
                  </a:lnTo>
                  <a:lnTo>
                    <a:pt x="951" y="60347"/>
                  </a:lnTo>
                  <a:lnTo>
                    <a:pt x="1358" y="60619"/>
                  </a:lnTo>
                  <a:lnTo>
                    <a:pt x="1833" y="60823"/>
                  </a:lnTo>
                  <a:lnTo>
                    <a:pt x="2309" y="60958"/>
                  </a:lnTo>
                  <a:lnTo>
                    <a:pt x="4006" y="61162"/>
                  </a:lnTo>
                  <a:lnTo>
                    <a:pt x="6857" y="61501"/>
                  </a:lnTo>
                  <a:lnTo>
                    <a:pt x="8689" y="61637"/>
                  </a:lnTo>
                  <a:lnTo>
                    <a:pt x="10726" y="61705"/>
                  </a:lnTo>
                  <a:lnTo>
                    <a:pt x="12966" y="61773"/>
                  </a:lnTo>
                  <a:lnTo>
                    <a:pt x="15410" y="61841"/>
                  </a:lnTo>
                  <a:lnTo>
                    <a:pt x="17853" y="61773"/>
                  </a:lnTo>
                  <a:lnTo>
                    <a:pt x="20093" y="61705"/>
                  </a:lnTo>
                  <a:lnTo>
                    <a:pt x="22130" y="61637"/>
                  </a:lnTo>
                  <a:lnTo>
                    <a:pt x="23963" y="61501"/>
                  </a:lnTo>
                  <a:lnTo>
                    <a:pt x="26814" y="61162"/>
                  </a:lnTo>
                  <a:lnTo>
                    <a:pt x="28511" y="60958"/>
                  </a:lnTo>
                  <a:lnTo>
                    <a:pt x="28986" y="60823"/>
                  </a:lnTo>
                  <a:lnTo>
                    <a:pt x="29461" y="60619"/>
                  </a:lnTo>
                  <a:lnTo>
                    <a:pt x="29868" y="60347"/>
                  </a:lnTo>
                  <a:lnTo>
                    <a:pt x="30208" y="60076"/>
                  </a:lnTo>
                  <a:lnTo>
                    <a:pt x="30479" y="59736"/>
                  </a:lnTo>
                  <a:lnTo>
                    <a:pt x="30683" y="59261"/>
                  </a:lnTo>
                  <a:lnTo>
                    <a:pt x="30819" y="58854"/>
                  </a:lnTo>
                  <a:lnTo>
                    <a:pt x="30819" y="58311"/>
                  </a:lnTo>
                  <a:lnTo>
                    <a:pt x="30819" y="3259"/>
                  </a:lnTo>
                  <a:lnTo>
                    <a:pt x="30819" y="2716"/>
                  </a:lnTo>
                  <a:lnTo>
                    <a:pt x="30683" y="2241"/>
                  </a:lnTo>
                  <a:lnTo>
                    <a:pt x="30547" y="1901"/>
                  </a:lnTo>
                  <a:lnTo>
                    <a:pt x="30276" y="1494"/>
                  </a:lnTo>
                  <a:lnTo>
                    <a:pt x="29936" y="1223"/>
                  </a:lnTo>
                  <a:lnTo>
                    <a:pt x="29529" y="1019"/>
                  </a:lnTo>
                  <a:lnTo>
                    <a:pt x="29054" y="815"/>
                  </a:lnTo>
                  <a:lnTo>
                    <a:pt x="28511" y="680"/>
                  </a:lnTo>
                  <a:lnTo>
                    <a:pt x="27628" y="544"/>
                  </a:lnTo>
                  <a:lnTo>
                    <a:pt x="26406" y="408"/>
                  </a:lnTo>
                  <a:lnTo>
                    <a:pt x="23080" y="204"/>
                  </a:lnTo>
                  <a:lnTo>
                    <a:pt x="19211" y="69"/>
                  </a:lnTo>
                  <a:lnTo>
                    <a:pt x="15410" y="1"/>
                  </a:lnTo>
                  <a:close/>
                </a:path>
              </a:pathLst>
            </a:custGeom>
            <a:solidFill>
              <a:srgbClr val="000000">
                <a:alpha val="54619"/>
              </a:srgbClr>
            </a:solid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653" name="Shape 653"/>
            <p:cNvSpPr/>
            <p:nvPr/>
          </p:nvSpPr>
          <p:spPr>
            <a:xfrm>
              <a:off x="3488875" y="839000"/>
              <a:ext cx="1888500" cy="3356100"/>
            </a:xfrm>
            <a:prstGeom prst="rect">
              <a:avLst/>
            </a:prstGeom>
            <a:solidFill>
              <a:srgbClr val="000000">
                <a:alpha val="54619"/>
              </a:srgbClr>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1000">
                <a:solidFill>
                  <a:srgbClr val="FFFFFF"/>
                </a:solidFill>
                <a:latin typeface="Varela"/>
                <a:ea typeface="Varela"/>
                <a:cs typeface="Varela"/>
                <a:sym typeface="Varela"/>
              </a:endParaRPr>
            </a:p>
          </p:txBody>
        </p:sp>
      </p:grpSp>
      <p:sp>
        <p:nvSpPr>
          <p:cNvPr id="654" name="Shape 654"/>
          <p:cNvSpPr txBox="1"/>
          <p:nvPr/>
        </p:nvSpPr>
        <p:spPr>
          <a:xfrm>
            <a:off x="457200" y="11525326"/>
            <a:ext cx="1471500" cy="6573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fld id="{00000000-1234-1234-1234-123412341234}" type="slidenum">
              <a:rPr lang="en-US" sz="1000" b="1">
                <a:solidFill>
                  <a:srgbClr val="FFFFFF"/>
                </a:solidFill>
                <a:latin typeface="Twentieth Century"/>
                <a:ea typeface="Twentieth Century"/>
                <a:cs typeface="Twentieth Century"/>
                <a:sym typeface="Twentieth Century"/>
              </a:rPr>
              <a:pPr marL="0" lvl="0" indent="0" rtl="0">
                <a:spcBef>
                  <a:spcPts val="0"/>
                </a:spcBef>
                <a:spcAft>
                  <a:spcPts val="0"/>
                </a:spcAft>
                <a:buNone/>
              </a:pPr>
              <a:t>6</a:t>
            </a:fld>
            <a:endParaRPr sz="1000" b="1">
              <a:solidFill>
                <a:srgbClr val="FFFFFF"/>
              </a:solidFill>
              <a:latin typeface="Twentieth Century"/>
              <a:ea typeface="Twentieth Century"/>
              <a:cs typeface="Twentieth Century"/>
              <a:sym typeface="Twentieth Century"/>
            </a:endParaRPr>
          </a:p>
        </p:txBody>
      </p:sp>
      <p:sp>
        <p:nvSpPr>
          <p:cNvPr id="655" name="Shape 655"/>
          <p:cNvSpPr txBox="1"/>
          <p:nvPr/>
        </p:nvSpPr>
        <p:spPr>
          <a:xfrm>
            <a:off x="457200" y="3780861"/>
            <a:ext cx="6403200" cy="1284900"/>
          </a:xfrm>
          <a:prstGeom prst="rect">
            <a:avLst/>
          </a:prstGeom>
          <a:noFill/>
          <a:ln>
            <a:noFill/>
          </a:ln>
        </p:spPr>
        <p:txBody>
          <a:bodyPr spcFirstLastPara="1" wrap="square" lIns="91425" tIns="91425" rIns="91425" bIns="91425" anchor="b" anchorCtr="0">
            <a:noAutofit/>
          </a:bodyPr>
          <a:lstStyle/>
          <a:p>
            <a:pPr marL="0" lvl="0" indent="0" rtl="0">
              <a:spcBef>
                <a:spcPts val="0"/>
              </a:spcBef>
              <a:spcAft>
                <a:spcPts val="0"/>
              </a:spcAft>
              <a:buNone/>
            </a:pPr>
            <a:r>
              <a:rPr lang="en-US" sz="6000" b="1">
                <a:solidFill>
                  <a:schemeClr val="accent1"/>
                </a:solidFill>
                <a:latin typeface="Oswald"/>
                <a:ea typeface="Oswald"/>
                <a:cs typeface="Oswald"/>
                <a:sym typeface="Oswald"/>
              </a:rPr>
              <a:t>INTRODUCING OUR ALL-NEW PROGRESSIVE APP!</a:t>
            </a:r>
            <a:endParaRPr sz="6000" b="1">
              <a:solidFill>
                <a:schemeClr val="accent1"/>
              </a:solidFill>
              <a:latin typeface="Oswald"/>
              <a:ea typeface="Oswald"/>
              <a:cs typeface="Oswald"/>
              <a:sym typeface="Oswald"/>
            </a:endParaRPr>
          </a:p>
        </p:txBody>
      </p:sp>
      <p:grpSp>
        <p:nvGrpSpPr>
          <p:cNvPr id="656" name="Shape 656"/>
          <p:cNvGrpSpPr/>
          <p:nvPr/>
        </p:nvGrpSpPr>
        <p:grpSpPr>
          <a:xfrm>
            <a:off x="18401898" y="907022"/>
            <a:ext cx="4734311" cy="9963011"/>
            <a:chOff x="6952171" y="556136"/>
            <a:chExt cx="1863608" cy="3921828"/>
          </a:xfrm>
        </p:grpSpPr>
        <p:sp>
          <p:nvSpPr>
            <p:cNvPr id="657" name="Shape 657"/>
            <p:cNvSpPr/>
            <p:nvPr/>
          </p:nvSpPr>
          <p:spPr>
            <a:xfrm>
              <a:off x="6952171" y="556136"/>
              <a:ext cx="1863608" cy="3921828"/>
            </a:xfrm>
            <a:custGeom>
              <a:avLst/>
              <a:gdLst/>
              <a:ahLst/>
              <a:cxnLst/>
              <a:rect l="0" t="0" r="0" b="0"/>
              <a:pathLst>
                <a:path w="25999" h="54713" extrusionOk="0">
                  <a:moveTo>
                    <a:pt x="12966" y="2173"/>
                  </a:moveTo>
                  <a:lnTo>
                    <a:pt x="13169" y="2240"/>
                  </a:lnTo>
                  <a:lnTo>
                    <a:pt x="13373" y="2308"/>
                  </a:lnTo>
                  <a:lnTo>
                    <a:pt x="13441" y="2512"/>
                  </a:lnTo>
                  <a:lnTo>
                    <a:pt x="13509" y="2716"/>
                  </a:lnTo>
                  <a:lnTo>
                    <a:pt x="13441" y="2919"/>
                  </a:lnTo>
                  <a:lnTo>
                    <a:pt x="13373" y="3123"/>
                  </a:lnTo>
                  <a:lnTo>
                    <a:pt x="13169" y="3191"/>
                  </a:lnTo>
                  <a:lnTo>
                    <a:pt x="12966" y="3259"/>
                  </a:lnTo>
                  <a:lnTo>
                    <a:pt x="12762" y="3191"/>
                  </a:lnTo>
                  <a:lnTo>
                    <a:pt x="12626" y="3123"/>
                  </a:lnTo>
                  <a:lnTo>
                    <a:pt x="12491" y="2919"/>
                  </a:lnTo>
                  <a:lnTo>
                    <a:pt x="12423" y="2716"/>
                  </a:lnTo>
                  <a:lnTo>
                    <a:pt x="12491" y="2512"/>
                  </a:lnTo>
                  <a:lnTo>
                    <a:pt x="12626" y="2308"/>
                  </a:lnTo>
                  <a:lnTo>
                    <a:pt x="12762" y="2240"/>
                  </a:lnTo>
                  <a:lnTo>
                    <a:pt x="12966" y="2173"/>
                  </a:lnTo>
                  <a:close/>
                  <a:moveTo>
                    <a:pt x="14934" y="4480"/>
                  </a:moveTo>
                  <a:lnTo>
                    <a:pt x="15002" y="4548"/>
                  </a:lnTo>
                  <a:lnTo>
                    <a:pt x="15070" y="4684"/>
                  </a:lnTo>
                  <a:lnTo>
                    <a:pt x="15138" y="4752"/>
                  </a:lnTo>
                  <a:lnTo>
                    <a:pt x="15070" y="4888"/>
                  </a:lnTo>
                  <a:lnTo>
                    <a:pt x="15002" y="5024"/>
                  </a:lnTo>
                  <a:lnTo>
                    <a:pt x="14934" y="5024"/>
                  </a:lnTo>
                  <a:lnTo>
                    <a:pt x="14799" y="5091"/>
                  </a:lnTo>
                  <a:lnTo>
                    <a:pt x="11065" y="5091"/>
                  </a:lnTo>
                  <a:lnTo>
                    <a:pt x="10929" y="5024"/>
                  </a:lnTo>
                  <a:lnTo>
                    <a:pt x="10861" y="5024"/>
                  </a:lnTo>
                  <a:lnTo>
                    <a:pt x="10794" y="4888"/>
                  </a:lnTo>
                  <a:lnTo>
                    <a:pt x="10726" y="4752"/>
                  </a:lnTo>
                  <a:lnTo>
                    <a:pt x="10794" y="4684"/>
                  </a:lnTo>
                  <a:lnTo>
                    <a:pt x="10861" y="4548"/>
                  </a:lnTo>
                  <a:lnTo>
                    <a:pt x="10929" y="4480"/>
                  </a:lnTo>
                  <a:close/>
                  <a:moveTo>
                    <a:pt x="23963" y="7807"/>
                  </a:moveTo>
                  <a:lnTo>
                    <a:pt x="23963" y="7875"/>
                  </a:lnTo>
                  <a:lnTo>
                    <a:pt x="23963" y="46771"/>
                  </a:lnTo>
                  <a:lnTo>
                    <a:pt x="23963" y="46838"/>
                  </a:lnTo>
                  <a:lnTo>
                    <a:pt x="1969" y="46838"/>
                  </a:lnTo>
                  <a:lnTo>
                    <a:pt x="1969" y="46771"/>
                  </a:lnTo>
                  <a:lnTo>
                    <a:pt x="1969" y="7875"/>
                  </a:lnTo>
                  <a:lnTo>
                    <a:pt x="1969" y="7807"/>
                  </a:lnTo>
                  <a:close/>
                  <a:moveTo>
                    <a:pt x="12558" y="48536"/>
                  </a:moveTo>
                  <a:lnTo>
                    <a:pt x="12151" y="48671"/>
                  </a:lnTo>
                  <a:lnTo>
                    <a:pt x="11812" y="48875"/>
                  </a:lnTo>
                  <a:lnTo>
                    <a:pt x="11472" y="49146"/>
                  </a:lnTo>
                  <a:lnTo>
                    <a:pt x="11269" y="49418"/>
                  </a:lnTo>
                  <a:lnTo>
                    <a:pt x="11065" y="49825"/>
                  </a:lnTo>
                  <a:lnTo>
                    <a:pt x="10929" y="50165"/>
                  </a:lnTo>
                  <a:lnTo>
                    <a:pt x="10861" y="50640"/>
                  </a:lnTo>
                  <a:lnTo>
                    <a:pt x="10929" y="51047"/>
                  </a:lnTo>
                  <a:lnTo>
                    <a:pt x="11065" y="51454"/>
                  </a:lnTo>
                  <a:lnTo>
                    <a:pt x="11269" y="51794"/>
                  </a:lnTo>
                  <a:lnTo>
                    <a:pt x="11472" y="52065"/>
                  </a:lnTo>
                  <a:lnTo>
                    <a:pt x="11812" y="52337"/>
                  </a:lnTo>
                  <a:lnTo>
                    <a:pt x="12151" y="52541"/>
                  </a:lnTo>
                  <a:lnTo>
                    <a:pt x="12558" y="52676"/>
                  </a:lnTo>
                  <a:lnTo>
                    <a:pt x="12966" y="52744"/>
                  </a:lnTo>
                  <a:lnTo>
                    <a:pt x="13373" y="52676"/>
                  </a:lnTo>
                  <a:lnTo>
                    <a:pt x="13780" y="52541"/>
                  </a:lnTo>
                  <a:lnTo>
                    <a:pt x="14120" y="52337"/>
                  </a:lnTo>
                  <a:lnTo>
                    <a:pt x="14459" y="52065"/>
                  </a:lnTo>
                  <a:lnTo>
                    <a:pt x="14731" y="51794"/>
                  </a:lnTo>
                  <a:lnTo>
                    <a:pt x="14934" y="51454"/>
                  </a:lnTo>
                  <a:lnTo>
                    <a:pt x="15002" y="51047"/>
                  </a:lnTo>
                  <a:lnTo>
                    <a:pt x="15070" y="50640"/>
                  </a:lnTo>
                  <a:lnTo>
                    <a:pt x="15002" y="50165"/>
                  </a:lnTo>
                  <a:lnTo>
                    <a:pt x="14934" y="49825"/>
                  </a:lnTo>
                  <a:lnTo>
                    <a:pt x="14731" y="49418"/>
                  </a:lnTo>
                  <a:lnTo>
                    <a:pt x="14459" y="49146"/>
                  </a:lnTo>
                  <a:lnTo>
                    <a:pt x="14120" y="48875"/>
                  </a:lnTo>
                  <a:lnTo>
                    <a:pt x="13780" y="48671"/>
                  </a:lnTo>
                  <a:lnTo>
                    <a:pt x="13373" y="48536"/>
                  </a:lnTo>
                  <a:close/>
                  <a:moveTo>
                    <a:pt x="12966" y="48332"/>
                  </a:moveTo>
                  <a:lnTo>
                    <a:pt x="13441" y="48400"/>
                  </a:lnTo>
                  <a:lnTo>
                    <a:pt x="13848" y="48536"/>
                  </a:lnTo>
                  <a:lnTo>
                    <a:pt x="14256" y="48739"/>
                  </a:lnTo>
                  <a:lnTo>
                    <a:pt x="14595" y="49011"/>
                  </a:lnTo>
                  <a:lnTo>
                    <a:pt x="14866" y="49350"/>
                  </a:lnTo>
                  <a:lnTo>
                    <a:pt x="15070" y="49757"/>
                  </a:lnTo>
                  <a:lnTo>
                    <a:pt x="15206" y="50165"/>
                  </a:lnTo>
                  <a:lnTo>
                    <a:pt x="15274" y="50640"/>
                  </a:lnTo>
                  <a:lnTo>
                    <a:pt x="15206" y="51047"/>
                  </a:lnTo>
                  <a:lnTo>
                    <a:pt x="15070" y="51522"/>
                  </a:lnTo>
                  <a:lnTo>
                    <a:pt x="14866" y="51862"/>
                  </a:lnTo>
                  <a:lnTo>
                    <a:pt x="14595" y="52201"/>
                  </a:lnTo>
                  <a:lnTo>
                    <a:pt x="14256" y="52473"/>
                  </a:lnTo>
                  <a:lnTo>
                    <a:pt x="13848" y="52676"/>
                  </a:lnTo>
                  <a:lnTo>
                    <a:pt x="13441" y="52812"/>
                  </a:lnTo>
                  <a:lnTo>
                    <a:pt x="12966" y="52880"/>
                  </a:lnTo>
                  <a:lnTo>
                    <a:pt x="12558" y="52812"/>
                  </a:lnTo>
                  <a:lnTo>
                    <a:pt x="12083" y="52676"/>
                  </a:lnTo>
                  <a:lnTo>
                    <a:pt x="11744" y="52473"/>
                  </a:lnTo>
                  <a:lnTo>
                    <a:pt x="11404" y="52201"/>
                  </a:lnTo>
                  <a:lnTo>
                    <a:pt x="11133" y="51862"/>
                  </a:lnTo>
                  <a:lnTo>
                    <a:pt x="10929" y="51522"/>
                  </a:lnTo>
                  <a:lnTo>
                    <a:pt x="10794" y="51047"/>
                  </a:lnTo>
                  <a:lnTo>
                    <a:pt x="10726" y="50640"/>
                  </a:lnTo>
                  <a:lnTo>
                    <a:pt x="10794" y="50165"/>
                  </a:lnTo>
                  <a:lnTo>
                    <a:pt x="10929" y="49757"/>
                  </a:lnTo>
                  <a:lnTo>
                    <a:pt x="11133" y="49350"/>
                  </a:lnTo>
                  <a:lnTo>
                    <a:pt x="11404" y="49011"/>
                  </a:lnTo>
                  <a:lnTo>
                    <a:pt x="11744" y="48739"/>
                  </a:lnTo>
                  <a:lnTo>
                    <a:pt x="12083" y="48536"/>
                  </a:lnTo>
                  <a:lnTo>
                    <a:pt x="12558" y="48400"/>
                  </a:lnTo>
                  <a:lnTo>
                    <a:pt x="12966" y="48332"/>
                  </a:lnTo>
                  <a:close/>
                  <a:moveTo>
                    <a:pt x="3938" y="679"/>
                  </a:moveTo>
                  <a:lnTo>
                    <a:pt x="3259" y="747"/>
                  </a:lnTo>
                  <a:lnTo>
                    <a:pt x="2648" y="951"/>
                  </a:lnTo>
                  <a:lnTo>
                    <a:pt x="2105" y="1222"/>
                  </a:lnTo>
                  <a:lnTo>
                    <a:pt x="1630" y="1629"/>
                  </a:lnTo>
                  <a:lnTo>
                    <a:pt x="1290" y="2105"/>
                  </a:lnTo>
                  <a:lnTo>
                    <a:pt x="951" y="2648"/>
                  </a:lnTo>
                  <a:lnTo>
                    <a:pt x="747" y="3259"/>
                  </a:lnTo>
                  <a:lnTo>
                    <a:pt x="747" y="3870"/>
                  </a:lnTo>
                  <a:lnTo>
                    <a:pt x="747" y="50776"/>
                  </a:lnTo>
                  <a:lnTo>
                    <a:pt x="747" y="51387"/>
                  </a:lnTo>
                  <a:lnTo>
                    <a:pt x="951" y="51997"/>
                  </a:lnTo>
                  <a:lnTo>
                    <a:pt x="1290" y="52541"/>
                  </a:lnTo>
                  <a:lnTo>
                    <a:pt x="1630" y="53016"/>
                  </a:lnTo>
                  <a:lnTo>
                    <a:pt x="2105" y="53423"/>
                  </a:lnTo>
                  <a:lnTo>
                    <a:pt x="2648" y="53695"/>
                  </a:lnTo>
                  <a:lnTo>
                    <a:pt x="3259" y="53898"/>
                  </a:lnTo>
                  <a:lnTo>
                    <a:pt x="3938" y="53966"/>
                  </a:lnTo>
                  <a:lnTo>
                    <a:pt x="22062" y="53966"/>
                  </a:lnTo>
                  <a:lnTo>
                    <a:pt x="22741" y="53898"/>
                  </a:lnTo>
                  <a:lnTo>
                    <a:pt x="23352" y="53695"/>
                  </a:lnTo>
                  <a:lnTo>
                    <a:pt x="23895" y="53423"/>
                  </a:lnTo>
                  <a:lnTo>
                    <a:pt x="24370" y="53016"/>
                  </a:lnTo>
                  <a:lnTo>
                    <a:pt x="24709" y="52541"/>
                  </a:lnTo>
                  <a:lnTo>
                    <a:pt x="25049" y="51997"/>
                  </a:lnTo>
                  <a:lnTo>
                    <a:pt x="25252" y="51387"/>
                  </a:lnTo>
                  <a:lnTo>
                    <a:pt x="25320" y="50776"/>
                  </a:lnTo>
                  <a:lnTo>
                    <a:pt x="25320" y="3870"/>
                  </a:lnTo>
                  <a:lnTo>
                    <a:pt x="25252" y="3259"/>
                  </a:lnTo>
                  <a:lnTo>
                    <a:pt x="25049" y="2648"/>
                  </a:lnTo>
                  <a:lnTo>
                    <a:pt x="24709" y="2105"/>
                  </a:lnTo>
                  <a:lnTo>
                    <a:pt x="24370" y="1629"/>
                  </a:lnTo>
                  <a:lnTo>
                    <a:pt x="23895" y="1222"/>
                  </a:lnTo>
                  <a:lnTo>
                    <a:pt x="23352" y="951"/>
                  </a:lnTo>
                  <a:lnTo>
                    <a:pt x="22741" y="747"/>
                  </a:lnTo>
                  <a:lnTo>
                    <a:pt x="22062" y="679"/>
                  </a:lnTo>
                  <a:close/>
                  <a:moveTo>
                    <a:pt x="22062" y="543"/>
                  </a:moveTo>
                  <a:lnTo>
                    <a:pt x="22741" y="611"/>
                  </a:lnTo>
                  <a:lnTo>
                    <a:pt x="23419" y="815"/>
                  </a:lnTo>
                  <a:lnTo>
                    <a:pt x="23963" y="1086"/>
                  </a:lnTo>
                  <a:lnTo>
                    <a:pt x="24438" y="1494"/>
                  </a:lnTo>
                  <a:lnTo>
                    <a:pt x="24845" y="2037"/>
                  </a:lnTo>
                  <a:lnTo>
                    <a:pt x="25184" y="2580"/>
                  </a:lnTo>
                  <a:lnTo>
                    <a:pt x="25388" y="3191"/>
                  </a:lnTo>
                  <a:lnTo>
                    <a:pt x="25456" y="3870"/>
                  </a:lnTo>
                  <a:lnTo>
                    <a:pt x="25456" y="50776"/>
                  </a:lnTo>
                  <a:lnTo>
                    <a:pt x="25388" y="51454"/>
                  </a:lnTo>
                  <a:lnTo>
                    <a:pt x="25184" y="52065"/>
                  </a:lnTo>
                  <a:lnTo>
                    <a:pt x="24845" y="52676"/>
                  </a:lnTo>
                  <a:lnTo>
                    <a:pt x="24438" y="53151"/>
                  </a:lnTo>
                  <a:lnTo>
                    <a:pt x="23963" y="53559"/>
                  </a:lnTo>
                  <a:lnTo>
                    <a:pt x="23419" y="53898"/>
                  </a:lnTo>
                  <a:lnTo>
                    <a:pt x="22741" y="54102"/>
                  </a:lnTo>
                  <a:lnTo>
                    <a:pt x="22062" y="54170"/>
                  </a:lnTo>
                  <a:lnTo>
                    <a:pt x="3938" y="54170"/>
                  </a:lnTo>
                  <a:lnTo>
                    <a:pt x="3259" y="54102"/>
                  </a:lnTo>
                  <a:lnTo>
                    <a:pt x="2580" y="53898"/>
                  </a:lnTo>
                  <a:lnTo>
                    <a:pt x="2037" y="53559"/>
                  </a:lnTo>
                  <a:lnTo>
                    <a:pt x="1562" y="53151"/>
                  </a:lnTo>
                  <a:lnTo>
                    <a:pt x="1154" y="52676"/>
                  </a:lnTo>
                  <a:lnTo>
                    <a:pt x="815" y="52065"/>
                  </a:lnTo>
                  <a:lnTo>
                    <a:pt x="611" y="51454"/>
                  </a:lnTo>
                  <a:lnTo>
                    <a:pt x="543" y="50776"/>
                  </a:lnTo>
                  <a:lnTo>
                    <a:pt x="543" y="3870"/>
                  </a:lnTo>
                  <a:lnTo>
                    <a:pt x="611" y="3191"/>
                  </a:lnTo>
                  <a:lnTo>
                    <a:pt x="815" y="2580"/>
                  </a:lnTo>
                  <a:lnTo>
                    <a:pt x="1154" y="2037"/>
                  </a:lnTo>
                  <a:lnTo>
                    <a:pt x="1562" y="1494"/>
                  </a:lnTo>
                  <a:lnTo>
                    <a:pt x="2037" y="1086"/>
                  </a:lnTo>
                  <a:lnTo>
                    <a:pt x="2580" y="815"/>
                  </a:lnTo>
                  <a:lnTo>
                    <a:pt x="3259" y="611"/>
                  </a:lnTo>
                  <a:lnTo>
                    <a:pt x="3938" y="543"/>
                  </a:lnTo>
                  <a:close/>
                  <a:moveTo>
                    <a:pt x="3938" y="0"/>
                  </a:moveTo>
                  <a:lnTo>
                    <a:pt x="3123" y="68"/>
                  </a:lnTo>
                  <a:lnTo>
                    <a:pt x="2444" y="272"/>
                  </a:lnTo>
                  <a:lnTo>
                    <a:pt x="1765" y="611"/>
                  </a:lnTo>
                  <a:lnTo>
                    <a:pt x="1154" y="1154"/>
                  </a:lnTo>
                  <a:lnTo>
                    <a:pt x="679" y="1697"/>
                  </a:lnTo>
                  <a:lnTo>
                    <a:pt x="272" y="2376"/>
                  </a:lnTo>
                  <a:lnTo>
                    <a:pt x="68" y="3123"/>
                  </a:lnTo>
                  <a:lnTo>
                    <a:pt x="0" y="3870"/>
                  </a:lnTo>
                  <a:lnTo>
                    <a:pt x="0" y="50776"/>
                  </a:lnTo>
                  <a:lnTo>
                    <a:pt x="68" y="51522"/>
                  </a:lnTo>
                  <a:lnTo>
                    <a:pt x="272" y="52269"/>
                  </a:lnTo>
                  <a:lnTo>
                    <a:pt x="679" y="52948"/>
                  </a:lnTo>
                  <a:lnTo>
                    <a:pt x="1154" y="53559"/>
                  </a:lnTo>
                  <a:lnTo>
                    <a:pt x="1765" y="54034"/>
                  </a:lnTo>
                  <a:lnTo>
                    <a:pt x="2444" y="54373"/>
                  </a:lnTo>
                  <a:lnTo>
                    <a:pt x="3123" y="54645"/>
                  </a:lnTo>
                  <a:lnTo>
                    <a:pt x="3938" y="54713"/>
                  </a:lnTo>
                  <a:lnTo>
                    <a:pt x="22062" y="54713"/>
                  </a:lnTo>
                  <a:lnTo>
                    <a:pt x="22876" y="54645"/>
                  </a:lnTo>
                  <a:lnTo>
                    <a:pt x="23555" y="54373"/>
                  </a:lnTo>
                  <a:lnTo>
                    <a:pt x="24234" y="54034"/>
                  </a:lnTo>
                  <a:lnTo>
                    <a:pt x="24845" y="53559"/>
                  </a:lnTo>
                  <a:lnTo>
                    <a:pt x="25320" y="52948"/>
                  </a:lnTo>
                  <a:lnTo>
                    <a:pt x="25727" y="52269"/>
                  </a:lnTo>
                  <a:lnTo>
                    <a:pt x="25931" y="51522"/>
                  </a:lnTo>
                  <a:lnTo>
                    <a:pt x="25999" y="50776"/>
                  </a:lnTo>
                  <a:lnTo>
                    <a:pt x="25999" y="3870"/>
                  </a:lnTo>
                  <a:lnTo>
                    <a:pt x="25931" y="3123"/>
                  </a:lnTo>
                  <a:lnTo>
                    <a:pt x="25727" y="2376"/>
                  </a:lnTo>
                  <a:lnTo>
                    <a:pt x="25320" y="1697"/>
                  </a:lnTo>
                  <a:lnTo>
                    <a:pt x="24845" y="1154"/>
                  </a:lnTo>
                  <a:lnTo>
                    <a:pt x="24234" y="611"/>
                  </a:lnTo>
                  <a:lnTo>
                    <a:pt x="23555" y="272"/>
                  </a:lnTo>
                  <a:lnTo>
                    <a:pt x="22876" y="68"/>
                  </a:lnTo>
                  <a:lnTo>
                    <a:pt x="22062" y="0"/>
                  </a:lnTo>
                  <a:close/>
                </a:path>
              </a:pathLst>
            </a:custGeom>
            <a:solidFill>
              <a:srgbClr val="000000">
                <a:alpha val="54619"/>
              </a:srgbClr>
            </a:solid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658" name="Shape 658"/>
            <p:cNvSpPr/>
            <p:nvPr/>
          </p:nvSpPr>
          <p:spPr>
            <a:xfrm>
              <a:off x="7089125" y="1121950"/>
              <a:ext cx="1589700" cy="28119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1000">
                <a:solidFill>
                  <a:srgbClr val="FFFFFF"/>
                </a:solidFill>
                <a:latin typeface="Varela"/>
                <a:ea typeface="Varela"/>
                <a:cs typeface="Varela"/>
                <a:sym typeface="Varela"/>
              </a:endParaRPr>
            </a:p>
          </p:txBody>
        </p:sp>
      </p:grpSp>
      <p:grpSp>
        <p:nvGrpSpPr>
          <p:cNvPr id="659" name="Shape 659"/>
          <p:cNvGrpSpPr/>
          <p:nvPr/>
        </p:nvGrpSpPr>
        <p:grpSpPr>
          <a:xfrm>
            <a:off x="7372429" y="907022"/>
            <a:ext cx="4734311" cy="9963011"/>
            <a:chOff x="6952171" y="556136"/>
            <a:chExt cx="1863608" cy="3921828"/>
          </a:xfrm>
        </p:grpSpPr>
        <p:sp>
          <p:nvSpPr>
            <p:cNvPr id="660" name="Shape 660"/>
            <p:cNvSpPr/>
            <p:nvPr/>
          </p:nvSpPr>
          <p:spPr>
            <a:xfrm>
              <a:off x="6952171" y="556136"/>
              <a:ext cx="1863608" cy="3921828"/>
            </a:xfrm>
            <a:custGeom>
              <a:avLst/>
              <a:gdLst/>
              <a:ahLst/>
              <a:cxnLst/>
              <a:rect l="0" t="0" r="0" b="0"/>
              <a:pathLst>
                <a:path w="25999" h="54713" extrusionOk="0">
                  <a:moveTo>
                    <a:pt x="12966" y="2173"/>
                  </a:moveTo>
                  <a:lnTo>
                    <a:pt x="13169" y="2240"/>
                  </a:lnTo>
                  <a:lnTo>
                    <a:pt x="13373" y="2308"/>
                  </a:lnTo>
                  <a:lnTo>
                    <a:pt x="13441" y="2512"/>
                  </a:lnTo>
                  <a:lnTo>
                    <a:pt x="13509" y="2716"/>
                  </a:lnTo>
                  <a:lnTo>
                    <a:pt x="13441" y="2919"/>
                  </a:lnTo>
                  <a:lnTo>
                    <a:pt x="13373" y="3123"/>
                  </a:lnTo>
                  <a:lnTo>
                    <a:pt x="13169" y="3191"/>
                  </a:lnTo>
                  <a:lnTo>
                    <a:pt x="12966" y="3259"/>
                  </a:lnTo>
                  <a:lnTo>
                    <a:pt x="12762" y="3191"/>
                  </a:lnTo>
                  <a:lnTo>
                    <a:pt x="12626" y="3123"/>
                  </a:lnTo>
                  <a:lnTo>
                    <a:pt x="12491" y="2919"/>
                  </a:lnTo>
                  <a:lnTo>
                    <a:pt x="12423" y="2716"/>
                  </a:lnTo>
                  <a:lnTo>
                    <a:pt x="12491" y="2512"/>
                  </a:lnTo>
                  <a:lnTo>
                    <a:pt x="12626" y="2308"/>
                  </a:lnTo>
                  <a:lnTo>
                    <a:pt x="12762" y="2240"/>
                  </a:lnTo>
                  <a:lnTo>
                    <a:pt x="12966" y="2173"/>
                  </a:lnTo>
                  <a:close/>
                  <a:moveTo>
                    <a:pt x="14934" y="4480"/>
                  </a:moveTo>
                  <a:lnTo>
                    <a:pt x="15002" y="4548"/>
                  </a:lnTo>
                  <a:lnTo>
                    <a:pt x="15070" y="4684"/>
                  </a:lnTo>
                  <a:lnTo>
                    <a:pt x="15138" y="4752"/>
                  </a:lnTo>
                  <a:lnTo>
                    <a:pt x="15070" y="4888"/>
                  </a:lnTo>
                  <a:lnTo>
                    <a:pt x="15002" y="5024"/>
                  </a:lnTo>
                  <a:lnTo>
                    <a:pt x="14934" y="5024"/>
                  </a:lnTo>
                  <a:lnTo>
                    <a:pt x="14799" y="5091"/>
                  </a:lnTo>
                  <a:lnTo>
                    <a:pt x="11065" y="5091"/>
                  </a:lnTo>
                  <a:lnTo>
                    <a:pt x="10929" y="5024"/>
                  </a:lnTo>
                  <a:lnTo>
                    <a:pt x="10861" y="5024"/>
                  </a:lnTo>
                  <a:lnTo>
                    <a:pt x="10794" y="4888"/>
                  </a:lnTo>
                  <a:lnTo>
                    <a:pt x="10726" y="4752"/>
                  </a:lnTo>
                  <a:lnTo>
                    <a:pt x="10794" y="4684"/>
                  </a:lnTo>
                  <a:lnTo>
                    <a:pt x="10861" y="4548"/>
                  </a:lnTo>
                  <a:lnTo>
                    <a:pt x="10929" y="4480"/>
                  </a:lnTo>
                  <a:close/>
                  <a:moveTo>
                    <a:pt x="23963" y="7807"/>
                  </a:moveTo>
                  <a:lnTo>
                    <a:pt x="23963" y="7875"/>
                  </a:lnTo>
                  <a:lnTo>
                    <a:pt x="23963" y="46771"/>
                  </a:lnTo>
                  <a:lnTo>
                    <a:pt x="23963" y="46838"/>
                  </a:lnTo>
                  <a:lnTo>
                    <a:pt x="1969" y="46838"/>
                  </a:lnTo>
                  <a:lnTo>
                    <a:pt x="1969" y="46771"/>
                  </a:lnTo>
                  <a:lnTo>
                    <a:pt x="1969" y="7875"/>
                  </a:lnTo>
                  <a:lnTo>
                    <a:pt x="1969" y="7807"/>
                  </a:lnTo>
                  <a:close/>
                  <a:moveTo>
                    <a:pt x="12558" y="48536"/>
                  </a:moveTo>
                  <a:lnTo>
                    <a:pt x="12151" y="48671"/>
                  </a:lnTo>
                  <a:lnTo>
                    <a:pt x="11812" y="48875"/>
                  </a:lnTo>
                  <a:lnTo>
                    <a:pt x="11472" y="49146"/>
                  </a:lnTo>
                  <a:lnTo>
                    <a:pt x="11269" y="49418"/>
                  </a:lnTo>
                  <a:lnTo>
                    <a:pt x="11065" y="49825"/>
                  </a:lnTo>
                  <a:lnTo>
                    <a:pt x="10929" y="50165"/>
                  </a:lnTo>
                  <a:lnTo>
                    <a:pt x="10861" y="50640"/>
                  </a:lnTo>
                  <a:lnTo>
                    <a:pt x="10929" y="51047"/>
                  </a:lnTo>
                  <a:lnTo>
                    <a:pt x="11065" y="51454"/>
                  </a:lnTo>
                  <a:lnTo>
                    <a:pt x="11269" y="51794"/>
                  </a:lnTo>
                  <a:lnTo>
                    <a:pt x="11472" y="52065"/>
                  </a:lnTo>
                  <a:lnTo>
                    <a:pt x="11812" y="52337"/>
                  </a:lnTo>
                  <a:lnTo>
                    <a:pt x="12151" y="52541"/>
                  </a:lnTo>
                  <a:lnTo>
                    <a:pt x="12558" y="52676"/>
                  </a:lnTo>
                  <a:lnTo>
                    <a:pt x="12966" y="52744"/>
                  </a:lnTo>
                  <a:lnTo>
                    <a:pt x="13373" y="52676"/>
                  </a:lnTo>
                  <a:lnTo>
                    <a:pt x="13780" y="52541"/>
                  </a:lnTo>
                  <a:lnTo>
                    <a:pt x="14120" y="52337"/>
                  </a:lnTo>
                  <a:lnTo>
                    <a:pt x="14459" y="52065"/>
                  </a:lnTo>
                  <a:lnTo>
                    <a:pt x="14731" y="51794"/>
                  </a:lnTo>
                  <a:lnTo>
                    <a:pt x="14934" y="51454"/>
                  </a:lnTo>
                  <a:lnTo>
                    <a:pt x="15002" y="51047"/>
                  </a:lnTo>
                  <a:lnTo>
                    <a:pt x="15070" y="50640"/>
                  </a:lnTo>
                  <a:lnTo>
                    <a:pt x="15002" y="50165"/>
                  </a:lnTo>
                  <a:lnTo>
                    <a:pt x="14934" y="49825"/>
                  </a:lnTo>
                  <a:lnTo>
                    <a:pt x="14731" y="49418"/>
                  </a:lnTo>
                  <a:lnTo>
                    <a:pt x="14459" y="49146"/>
                  </a:lnTo>
                  <a:lnTo>
                    <a:pt x="14120" y="48875"/>
                  </a:lnTo>
                  <a:lnTo>
                    <a:pt x="13780" y="48671"/>
                  </a:lnTo>
                  <a:lnTo>
                    <a:pt x="13373" y="48536"/>
                  </a:lnTo>
                  <a:close/>
                  <a:moveTo>
                    <a:pt x="12966" y="48332"/>
                  </a:moveTo>
                  <a:lnTo>
                    <a:pt x="13441" y="48400"/>
                  </a:lnTo>
                  <a:lnTo>
                    <a:pt x="13848" y="48536"/>
                  </a:lnTo>
                  <a:lnTo>
                    <a:pt x="14256" y="48739"/>
                  </a:lnTo>
                  <a:lnTo>
                    <a:pt x="14595" y="49011"/>
                  </a:lnTo>
                  <a:lnTo>
                    <a:pt x="14866" y="49350"/>
                  </a:lnTo>
                  <a:lnTo>
                    <a:pt x="15070" y="49757"/>
                  </a:lnTo>
                  <a:lnTo>
                    <a:pt x="15206" y="50165"/>
                  </a:lnTo>
                  <a:lnTo>
                    <a:pt x="15274" y="50640"/>
                  </a:lnTo>
                  <a:lnTo>
                    <a:pt x="15206" y="51047"/>
                  </a:lnTo>
                  <a:lnTo>
                    <a:pt x="15070" y="51522"/>
                  </a:lnTo>
                  <a:lnTo>
                    <a:pt x="14866" y="51862"/>
                  </a:lnTo>
                  <a:lnTo>
                    <a:pt x="14595" y="52201"/>
                  </a:lnTo>
                  <a:lnTo>
                    <a:pt x="14256" y="52473"/>
                  </a:lnTo>
                  <a:lnTo>
                    <a:pt x="13848" y="52676"/>
                  </a:lnTo>
                  <a:lnTo>
                    <a:pt x="13441" y="52812"/>
                  </a:lnTo>
                  <a:lnTo>
                    <a:pt x="12966" y="52880"/>
                  </a:lnTo>
                  <a:lnTo>
                    <a:pt x="12558" y="52812"/>
                  </a:lnTo>
                  <a:lnTo>
                    <a:pt x="12083" y="52676"/>
                  </a:lnTo>
                  <a:lnTo>
                    <a:pt x="11744" y="52473"/>
                  </a:lnTo>
                  <a:lnTo>
                    <a:pt x="11404" y="52201"/>
                  </a:lnTo>
                  <a:lnTo>
                    <a:pt x="11133" y="51862"/>
                  </a:lnTo>
                  <a:lnTo>
                    <a:pt x="10929" y="51522"/>
                  </a:lnTo>
                  <a:lnTo>
                    <a:pt x="10794" y="51047"/>
                  </a:lnTo>
                  <a:lnTo>
                    <a:pt x="10726" y="50640"/>
                  </a:lnTo>
                  <a:lnTo>
                    <a:pt x="10794" y="50165"/>
                  </a:lnTo>
                  <a:lnTo>
                    <a:pt x="10929" y="49757"/>
                  </a:lnTo>
                  <a:lnTo>
                    <a:pt x="11133" y="49350"/>
                  </a:lnTo>
                  <a:lnTo>
                    <a:pt x="11404" y="49011"/>
                  </a:lnTo>
                  <a:lnTo>
                    <a:pt x="11744" y="48739"/>
                  </a:lnTo>
                  <a:lnTo>
                    <a:pt x="12083" y="48536"/>
                  </a:lnTo>
                  <a:lnTo>
                    <a:pt x="12558" y="48400"/>
                  </a:lnTo>
                  <a:lnTo>
                    <a:pt x="12966" y="48332"/>
                  </a:lnTo>
                  <a:close/>
                  <a:moveTo>
                    <a:pt x="3938" y="679"/>
                  </a:moveTo>
                  <a:lnTo>
                    <a:pt x="3259" y="747"/>
                  </a:lnTo>
                  <a:lnTo>
                    <a:pt x="2648" y="951"/>
                  </a:lnTo>
                  <a:lnTo>
                    <a:pt x="2105" y="1222"/>
                  </a:lnTo>
                  <a:lnTo>
                    <a:pt x="1630" y="1629"/>
                  </a:lnTo>
                  <a:lnTo>
                    <a:pt x="1290" y="2105"/>
                  </a:lnTo>
                  <a:lnTo>
                    <a:pt x="951" y="2648"/>
                  </a:lnTo>
                  <a:lnTo>
                    <a:pt x="747" y="3259"/>
                  </a:lnTo>
                  <a:lnTo>
                    <a:pt x="747" y="3870"/>
                  </a:lnTo>
                  <a:lnTo>
                    <a:pt x="747" y="50776"/>
                  </a:lnTo>
                  <a:lnTo>
                    <a:pt x="747" y="51387"/>
                  </a:lnTo>
                  <a:lnTo>
                    <a:pt x="951" y="51997"/>
                  </a:lnTo>
                  <a:lnTo>
                    <a:pt x="1290" y="52541"/>
                  </a:lnTo>
                  <a:lnTo>
                    <a:pt x="1630" y="53016"/>
                  </a:lnTo>
                  <a:lnTo>
                    <a:pt x="2105" y="53423"/>
                  </a:lnTo>
                  <a:lnTo>
                    <a:pt x="2648" y="53695"/>
                  </a:lnTo>
                  <a:lnTo>
                    <a:pt x="3259" y="53898"/>
                  </a:lnTo>
                  <a:lnTo>
                    <a:pt x="3938" y="53966"/>
                  </a:lnTo>
                  <a:lnTo>
                    <a:pt x="22062" y="53966"/>
                  </a:lnTo>
                  <a:lnTo>
                    <a:pt x="22741" y="53898"/>
                  </a:lnTo>
                  <a:lnTo>
                    <a:pt x="23352" y="53695"/>
                  </a:lnTo>
                  <a:lnTo>
                    <a:pt x="23895" y="53423"/>
                  </a:lnTo>
                  <a:lnTo>
                    <a:pt x="24370" y="53016"/>
                  </a:lnTo>
                  <a:lnTo>
                    <a:pt x="24709" y="52541"/>
                  </a:lnTo>
                  <a:lnTo>
                    <a:pt x="25049" y="51997"/>
                  </a:lnTo>
                  <a:lnTo>
                    <a:pt x="25252" y="51387"/>
                  </a:lnTo>
                  <a:lnTo>
                    <a:pt x="25320" y="50776"/>
                  </a:lnTo>
                  <a:lnTo>
                    <a:pt x="25320" y="3870"/>
                  </a:lnTo>
                  <a:lnTo>
                    <a:pt x="25252" y="3259"/>
                  </a:lnTo>
                  <a:lnTo>
                    <a:pt x="25049" y="2648"/>
                  </a:lnTo>
                  <a:lnTo>
                    <a:pt x="24709" y="2105"/>
                  </a:lnTo>
                  <a:lnTo>
                    <a:pt x="24370" y="1629"/>
                  </a:lnTo>
                  <a:lnTo>
                    <a:pt x="23895" y="1222"/>
                  </a:lnTo>
                  <a:lnTo>
                    <a:pt x="23352" y="951"/>
                  </a:lnTo>
                  <a:lnTo>
                    <a:pt x="22741" y="747"/>
                  </a:lnTo>
                  <a:lnTo>
                    <a:pt x="22062" y="679"/>
                  </a:lnTo>
                  <a:close/>
                  <a:moveTo>
                    <a:pt x="22062" y="543"/>
                  </a:moveTo>
                  <a:lnTo>
                    <a:pt x="22741" y="611"/>
                  </a:lnTo>
                  <a:lnTo>
                    <a:pt x="23419" y="815"/>
                  </a:lnTo>
                  <a:lnTo>
                    <a:pt x="23963" y="1086"/>
                  </a:lnTo>
                  <a:lnTo>
                    <a:pt x="24438" y="1494"/>
                  </a:lnTo>
                  <a:lnTo>
                    <a:pt x="24845" y="2037"/>
                  </a:lnTo>
                  <a:lnTo>
                    <a:pt x="25184" y="2580"/>
                  </a:lnTo>
                  <a:lnTo>
                    <a:pt x="25388" y="3191"/>
                  </a:lnTo>
                  <a:lnTo>
                    <a:pt x="25456" y="3870"/>
                  </a:lnTo>
                  <a:lnTo>
                    <a:pt x="25456" y="50776"/>
                  </a:lnTo>
                  <a:lnTo>
                    <a:pt x="25388" y="51454"/>
                  </a:lnTo>
                  <a:lnTo>
                    <a:pt x="25184" y="52065"/>
                  </a:lnTo>
                  <a:lnTo>
                    <a:pt x="24845" y="52676"/>
                  </a:lnTo>
                  <a:lnTo>
                    <a:pt x="24438" y="53151"/>
                  </a:lnTo>
                  <a:lnTo>
                    <a:pt x="23963" y="53559"/>
                  </a:lnTo>
                  <a:lnTo>
                    <a:pt x="23419" y="53898"/>
                  </a:lnTo>
                  <a:lnTo>
                    <a:pt x="22741" y="54102"/>
                  </a:lnTo>
                  <a:lnTo>
                    <a:pt x="22062" y="54170"/>
                  </a:lnTo>
                  <a:lnTo>
                    <a:pt x="3938" y="54170"/>
                  </a:lnTo>
                  <a:lnTo>
                    <a:pt x="3259" y="54102"/>
                  </a:lnTo>
                  <a:lnTo>
                    <a:pt x="2580" y="53898"/>
                  </a:lnTo>
                  <a:lnTo>
                    <a:pt x="2037" y="53559"/>
                  </a:lnTo>
                  <a:lnTo>
                    <a:pt x="1562" y="53151"/>
                  </a:lnTo>
                  <a:lnTo>
                    <a:pt x="1154" y="52676"/>
                  </a:lnTo>
                  <a:lnTo>
                    <a:pt x="815" y="52065"/>
                  </a:lnTo>
                  <a:lnTo>
                    <a:pt x="611" y="51454"/>
                  </a:lnTo>
                  <a:lnTo>
                    <a:pt x="543" y="50776"/>
                  </a:lnTo>
                  <a:lnTo>
                    <a:pt x="543" y="3870"/>
                  </a:lnTo>
                  <a:lnTo>
                    <a:pt x="611" y="3191"/>
                  </a:lnTo>
                  <a:lnTo>
                    <a:pt x="815" y="2580"/>
                  </a:lnTo>
                  <a:lnTo>
                    <a:pt x="1154" y="2037"/>
                  </a:lnTo>
                  <a:lnTo>
                    <a:pt x="1562" y="1494"/>
                  </a:lnTo>
                  <a:lnTo>
                    <a:pt x="2037" y="1086"/>
                  </a:lnTo>
                  <a:lnTo>
                    <a:pt x="2580" y="815"/>
                  </a:lnTo>
                  <a:lnTo>
                    <a:pt x="3259" y="611"/>
                  </a:lnTo>
                  <a:lnTo>
                    <a:pt x="3938" y="543"/>
                  </a:lnTo>
                  <a:close/>
                  <a:moveTo>
                    <a:pt x="3938" y="0"/>
                  </a:moveTo>
                  <a:lnTo>
                    <a:pt x="3123" y="68"/>
                  </a:lnTo>
                  <a:lnTo>
                    <a:pt x="2444" y="272"/>
                  </a:lnTo>
                  <a:lnTo>
                    <a:pt x="1765" y="611"/>
                  </a:lnTo>
                  <a:lnTo>
                    <a:pt x="1154" y="1154"/>
                  </a:lnTo>
                  <a:lnTo>
                    <a:pt x="679" y="1697"/>
                  </a:lnTo>
                  <a:lnTo>
                    <a:pt x="272" y="2376"/>
                  </a:lnTo>
                  <a:lnTo>
                    <a:pt x="68" y="3123"/>
                  </a:lnTo>
                  <a:lnTo>
                    <a:pt x="0" y="3870"/>
                  </a:lnTo>
                  <a:lnTo>
                    <a:pt x="0" y="50776"/>
                  </a:lnTo>
                  <a:lnTo>
                    <a:pt x="68" y="51522"/>
                  </a:lnTo>
                  <a:lnTo>
                    <a:pt x="272" y="52269"/>
                  </a:lnTo>
                  <a:lnTo>
                    <a:pt x="679" y="52948"/>
                  </a:lnTo>
                  <a:lnTo>
                    <a:pt x="1154" y="53559"/>
                  </a:lnTo>
                  <a:lnTo>
                    <a:pt x="1765" y="54034"/>
                  </a:lnTo>
                  <a:lnTo>
                    <a:pt x="2444" y="54373"/>
                  </a:lnTo>
                  <a:lnTo>
                    <a:pt x="3123" y="54645"/>
                  </a:lnTo>
                  <a:lnTo>
                    <a:pt x="3938" y="54713"/>
                  </a:lnTo>
                  <a:lnTo>
                    <a:pt x="22062" y="54713"/>
                  </a:lnTo>
                  <a:lnTo>
                    <a:pt x="22876" y="54645"/>
                  </a:lnTo>
                  <a:lnTo>
                    <a:pt x="23555" y="54373"/>
                  </a:lnTo>
                  <a:lnTo>
                    <a:pt x="24234" y="54034"/>
                  </a:lnTo>
                  <a:lnTo>
                    <a:pt x="24845" y="53559"/>
                  </a:lnTo>
                  <a:lnTo>
                    <a:pt x="25320" y="52948"/>
                  </a:lnTo>
                  <a:lnTo>
                    <a:pt x="25727" y="52269"/>
                  </a:lnTo>
                  <a:lnTo>
                    <a:pt x="25931" y="51522"/>
                  </a:lnTo>
                  <a:lnTo>
                    <a:pt x="25999" y="50776"/>
                  </a:lnTo>
                  <a:lnTo>
                    <a:pt x="25999" y="3870"/>
                  </a:lnTo>
                  <a:lnTo>
                    <a:pt x="25931" y="3123"/>
                  </a:lnTo>
                  <a:lnTo>
                    <a:pt x="25727" y="2376"/>
                  </a:lnTo>
                  <a:lnTo>
                    <a:pt x="25320" y="1697"/>
                  </a:lnTo>
                  <a:lnTo>
                    <a:pt x="24845" y="1154"/>
                  </a:lnTo>
                  <a:lnTo>
                    <a:pt x="24234" y="611"/>
                  </a:lnTo>
                  <a:lnTo>
                    <a:pt x="23555" y="272"/>
                  </a:lnTo>
                  <a:lnTo>
                    <a:pt x="22876" y="68"/>
                  </a:lnTo>
                  <a:lnTo>
                    <a:pt x="22062" y="0"/>
                  </a:lnTo>
                  <a:close/>
                </a:path>
              </a:pathLst>
            </a:custGeom>
            <a:solidFill>
              <a:srgbClr val="000000">
                <a:alpha val="54619"/>
              </a:srgbClr>
            </a:solid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661" name="Shape 661"/>
            <p:cNvSpPr/>
            <p:nvPr/>
          </p:nvSpPr>
          <p:spPr>
            <a:xfrm>
              <a:off x="7089125" y="1121950"/>
              <a:ext cx="1589700" cy="2811900"/>
            </a:xfrm>
            <a:prstGeom prst="rect">
              <a:avLst/>
            </a:prstGeom>
            <a:solidFill>
              <a:srgbClr val="000000">
                <a:alpha val="54619"/>
              </a:srgbClr>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1000">
                <a:solidFill>
                  <a:srgbClr val="FFFFFF"/>
                </a:solidFill>
                <a:latin typeface="Varela"/>
                <a:ea typeface="Varela"/>
                <a:cs typeface="Varela"/>
                <a:sym typeface="Varela"/>
              </a:endParaRPr>
            </a:p>
          </p:txBody>
        </p:sp>
      </p:grpSp>
      <p:pic>
        <p:nvPicPr>
          <p:cNvPr id="662" name="Shape 662"/>
          <p:cNvPicPr preferRelativeResize="0"/>
          <p:nvPr/>
        </p:nvPicPr>
        <p:blipFill>
          <a:blip r:embed="rId3">
            <a:alphaModFix/>
          </a:blip>
          <a:stretch>
            <a:fillRect/>
          </a:stretch>
        </p:blipFill>
        <p:spPr>
          <a:xfrm>
            <a:off x="7677049" y="2278685"/>
            <a:ext cx="4114460" cy="7314511"/>
          </a:xfrm>
          <a:prstGeom prst="rect">
            <a:avLst/>
          </a:prstGeom>
          <a:noFill/>
          <a:ln>
            <a:noFill/>
          </a:ln>
        </p:spPr>
      </p:pic>
      <p:pic>
        <p:nvPicPr>
          <p:cNvPr id="663" name="Shape 663"/>
          <p:cNvPicPr preferRelativeResize="0"/>
          <p:nvPr/>
        </p:nvPicPr>
        <p:blipFill>
          <a:blip r:embed="rId4">
            <a:alphaModFix/>
          </a:blip>
          <a:stretch>
            <a:fillRect/>
          </a:stretch>
        </p:blipFill>
        <p:spPr>
          <a:xfrm>
            <a:off x="12887266" y="1531756"/>
            <a:ext cx="4734347" cy="8420798"/>
          </a:xfrm>
          <a:prstGeom prst="rect">
            <a:avLst/>
          </a:prstGeom>
          <a:noFill/>
          <a:ln>
            <a:noFill/>
          </a:ln>
        </p:spPr>
      </p:pic>
      <p:pic>
        <p:nvPicPr>
          <p:cNvPr id="664" name="Shape 664"/>
          <p:cNvPicPr preferRelativeResize="0"/>
          <p:nvPr/>
        </p:nvPicPr>
        <p:blipFill>
          <a:blip r:embed="rId5">
            <a:alphaModFix/>
          </a:blip>
          <a:stretch>
            <a:fillRect/>
          </a:stretch>
        </p:blipFill>
        <p:spPr>
          <a:xfrm>
            <a:off x="18717373" y="2276839"/>
            <a:ext cx="4114463" cy="7318231"/>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Shape 668"/>
        <p:cNvGrpSpPr/>
        <p:nvPr/>
      </p:nvGrpSpPr>
      <p:grpSpPr>
        <a:xfrm>
          <a:off x="0" y="0"/>
          <a:ext cx="0" cy="0"/>
          <a:chOff x="0" y="0"/>
          <a:chExt cx="0" cy="0"/>
        </a:xfrm>
      </p:grpSpPr>
      <p:sp>
        <p:nvSpPr>
          <p:cNvPr id="669" name="Shape 669"/>
          <p:cNvSpPr txBox="1"/>
          <p:nvPr/>
        </p:nvSpPr>
        <p:spPr>
          <a:xfrm>
            <a:off x="1043350" y="694613"/>
            <a:ext cx="14891400" cy="25545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rgbClr val="000000"/>
              </a:buClr>
              <a:buSzPts val="1100"/>
              <a:buFont typeface="Arial"/>
              <a:buNone/>
            </a:pPr>
            <a:r>
              <a:rPr lang="en-US" sz="7200" b="1">
                <a:solidFill>
                  <a:schemeClr val="accent1"/>
                </a:solidFill>
                <a:latin typeface="Oswald"/>
                <a:ea typeface="Oswald"/>
                <a:cs typeface="Oswald"/>
                <a:sym typeface="Oswald"/>
              </a:rPr>
              <a:t>How will the mobile app help </a:t>
            </a:r>
            <a:br>
              <a:rPr lang="en-US" sz="7200" b="1">
                <a:solidFill>
                  <a:schemeClr val="accent1"/>
                </a:solidFill>
                <a:latin typeface="Oswald"/>
                <a:ea typeface="Oswald"/>
                <a:cs typeface="Oswald"/>
                <a:sym typeface="Oswald"/>
              </a:rPr>
            </a:br>
            <a:r>
              <a:rPr lang="en-US" sz="7200" b="1">
                <a:solidFill>
                  <a:schemeClr val="accent1"/>
                </a:solidFill>
                <a:latin typeface="Oswald"/>
                <a:ea typeface="Oswald"/>
                <a:cs typeface="Oswald"/>
                <a:sym typeface="Oswald"/>
              </a:rPr>
              <a:t>[BUSINESS NAME]? </a:t>
            </a:r>
            <a:endParaRPr sz="7200" b="1">
              <a:solidFill>
                <a:schemeClr val="accent1"/>
              </a:solidFill>
              <a:latin typeface="Oswald"/>
              <a:ea typeface="Oswald"/>
              <a:cs typeface="Oswald"/>
              <a:sym typeface="Oswald"/>
            </a:endParaRPr>
          </a:p>
          <a:p>
            <a:pPr marL="0" marR="0" lvl="0" indent="0" algn="l" rtl="0">
              <a:spcBef>
                <a:spcPts val="0"/>
              </a:spcBef>
              <a:spcAft>
                <a:spcPts val="0"/>
              </a:spcAft>
              <a:buNone/>
            </a:pPr>
            <a:endParaRPr sz="12000">
              <a:solidFill>
                <a:srgbClr val="104388"/>
              </a:solidFill>
              <a:latin typeface="Oswald Light"/>
              <a:ea typeface="Oswald Light"/>
              <a:cs typeface="Oswald Light"/>
              <a:sym typeface="Oswald Light"/>
            </a:endParaRPr>
          </a:p>
        </p:txBody>
      </p:sp>
      <p:sp>
        <p:nvSpPr>
          <p:cNvPr id="670" name="Shape 670"/>
          <p:cNvSpPr/>
          <p:nvPr/>
        </p:nvSpPr>
        <p:spPr>
          <a:xfrm>
            <a:off x="13657750" y="0"/>
            <a:ext cx="10720200" cy="13716000"/>
          </a:xfrm>
          <a:prstGeom prst="rect">
            <a:avLst/>
          </a:prstGeom>
          <a:solidFill>
            <a:srgbClr val="0A2C5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3600">
              <a:solidFill>
                <a:schemeClr val="lt1"/>
              </a:solidFill>
              <a:latin typeface="Nunito"/>
              <a:ea typeface="Nunito"/>
              <a:cs typeface="Nunito"/>
              <a:sym typeface="Nunito"/>
            </a:endParaRPr>
          </a:p>
        </p:txBody>
      </p:sp>
      <p:pic>
        <p:nvPicPr>
          <p:cNvPr id="671" name="Shape 671" descr="white-small-business.png"/>
          <p:cNvPicPr preferRelativeResize="0"/>
          <p:nvPr/>
        </p:nvPicPr>
        <p:blipFill rotWithShape="1">
          <a:blip r:embed="rId3">
            <a:alphaModFix/>
          </a:blip>
          <a:srcRect/>
          <a:stretch/>
        </p:blipFill>
        <p:spPr>
          <a:xfrm>
            <a:off x="14520375" y="3102600"/>
            <a:ext cx="8994952" cy="7510785"/>
          </a:xfrm>
          <a:prstGeom prst="rect">
            <a:avLst/>
          </a:prstGeom>
          <a:noFill/>
          <a:ln>
            <a:noFill/>
          </a:ln>
        </p:spPr>
      </p:pic>
      <p:sp>
        <p:nvSpPr>
          <p:cNvPr id="672" name="Shape 672"/>
          <p:cNvSpPr txBox="1"/>
          <p:nvPr/>
        </p:nvSpPr>
        <p:spPr>
          <a:xfrm>
            <a:off x="457200" y="3423275"/>
            <a:ext cx="9843600" cy="1742400"/>
          </a:xfrm>
          <a:prstGeom prst="rect">
            <a:avLst/>
          </a:prstGeom>
          <a:noFill/>
          <a:ln>
            <a:noFill/>
          </a:ln>
        </p:spPr>
        <p:txBody>
          <a:bodyPr spcFirstLastPara="1" wrap="square" lIns="91425" tIns="91425" rIns="91425" bIns="91425" anchor="b" anchorCtr="0">
            <a:noAutofit/>
          </a:bodyPr>
          <a:lstStyle/>
          <a:p>
            <a:pPr marL="0" lvl="0" indent="0" rtl="0">
              <a:spcBef>
                <a:spcPts val="0"/>
              </a:spcBef>
              <a:spcAft>
                <a:spcPts val="0"/>
              </a:spcAft>
              <a:buNone/>
            </a:pPr>
            <a:r>
              <a:rPr lang="en-US" sz="3600" b="1">
                <a:solidFill>
                  <a:schemeClr val="dk2"/>
                </a:solidFill>
                <a:latin typeface="Oswald"/>
                <a:ea typeface="Oswald"/>
                <a:cs typeface="Oswald"/>
                <a:sym typeface="Oswald"/>
              </a:rPr>
              <a:t>IT WILL HELP MAKE YOUR </a:t>
            </a:r>
            <a:br>
              <a:rPr lang="en-US" sz="3600" b="1">
                <a:solidFill>
                  <a:schemeClr val="dk2"/>
                </a:solidFill>
                <a:latin typeface="Oswald"/>
                <a:ea typeface="Oswald"/>
                <a:cs typeface="Oswald"/>
                <a:sym typeface="Oswald"/>
              </a:rPr>
            </a:br>
            <a:r>
              <a:rPr lang="en-US" sz="3600" b="1">
                <a:solidFill>
                  <a:schemeClr val="dk2"/>
                </a:solidFill>
                <a:latin typeface="Oswald"/>
                <a:ea typeface="Oswald"/>
                <a:cs typeface="Oswald"/>
                <a:sym typeface="Oswald"/>
              </a:rPr>
              <a:t>JOB EASIER &amp; BETTER</a:t>
            </a:r>
            <a:endParaRPr sz="3600" b="1">
              <a:solidFill>
                <a:schemeClr val="dk2"/>
              </a:solidFill>
              <a:latin typeface="Oswald"/>
              <a:ea typeface="Oswald"/>
              <a:cs typeface="Oswald"/>
              <a:sym typeface="Oswald"/>
            </a:endParaRPr>
          </a:p>
        </p:txBody>
      </p:sp>
      <p:sp>
        <p:nvSpPr>
          <p:cNvPr id="673" name="Shape 673"/>
          <p:cNvSpPr txBox="1"/>
          <p:nvPr/>
        </p:nvSpPr>
        <p:spPr>
          <a:xfrm>
            <a:off x="457200" y="5854604"/>
            <a:ext cx="5367300" cy="4044000"/>
          </a:xfrm>
          <a:prstGeom prst="rect">
            <a:avLst/>
          </a:prstGeom>
          <a:noFill/>
          <a:ln>
            <a:noFill/>
          </a:ln>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US" sz="3600" b="1">
                <a:solidFill>
                  <a:schemeClr val="dk2"/>
                </a:solidFill>
                <a:latin typeface="Oswald"/>
                <a:ea typeface="Oswald"/>
                <a:cs typeface="Oswald"/>
                <a:sym typeface="Oswald"/>
              </a:rPr>
              <a:t>HIGHER PRODUCTIVITY:</a:t>
            </a:r>
            <a:endParaRPr sz="3600" b="1">
              <a:solidFill>
                <a:schemeClr val="dk2"/>
              </a:solidFill>
              <a:latin typeface="Oswald"/>
              <a:ea typeface="Oswald"/>
              <a:cs typeface="Oswald"/>
              <a:sym typeface="Oswald"/>
            </a:endParaRPr>
          </a:p>
          <a:p>
            <a:pPr marL="0" lvl="0" indent="0" rtl="0">
              <a:lnSpc>
                <a:spcPct val="115000"/>
              </a:lnSpc>
              <a:spcBef>
                <a:spcPts val="1000"/>
              </a:spcBef>
              <a:spcAft>
                <a:spcPts val="1000"/>
              </a:spcAft>
              <a:buNone/>
            </a:pPr>
            <a:r>
              <a:rPr lang="en-US" sz="3600" b="1">
                <a:solidFill>
                  <a:schemeClr val="dk2"/>
                </a:solidFill>
                <a:latin typeface="Oswald"/>
                <a:ea typeface="Oswald"/>
                <a:cs typeface="Oswald"/>
                <a:sym typeface="Oswald"/>
              </a:rPr>
              <a:t>Your job will become more efficient, as you will spend less time taking phone orders. </a:t>
            </a:r>
            <a:endParaRPr sz="3600" b="1">
              <a:solidFill>
                <a:schemeClr val="dk2"/>
              </a:solidFill>
              <a:latin typeface="Oswald"/>
              <a:ea typeface="Oswald"/>
              <a:cs typeface="Oswald"/>
              <a:sym typeface="Oswald"/>
            </a:endParaRPr>
          </a:p>
        </p:txBody>
      </p:sp>
      <p:sp>
        <p:nvSpPr>
          <p:cNvPr id="674" name="Shape 674"/>
          <p:cNvSpPr txBox="1"/>
          <p:nvPr/>
        </p:nvSpPr>
        <p:spPr>
          <a:xfrm>
            <a:off x="7365697" y="5854604"/>
            <a:ext cx="5367300" cy="4044000"/>
          </a:xfrm>
          <a:prstGeom prst="rect">
            <a:avLst/>
          </a:prstGeom>
          <a:noFill/>
          <a:ln>
            <a:noFill/>
          </a:ln>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US" sz="3600" b="1">
                <a:solidFill>
                  <a:schemeClr val="dk2"/>
                </a:solidFill>
                <a:latin typeface="Oswald"/>
                <a:ea typeface="Oswald"/>
                <a:cs typeface="Oswald"/>
                <a:sym typeface="Oswald"/>
              </a:rPr>
              <a:t>HIGHER REVENUE: </a:t>
            </a:r>
            <a:endParaRPr sz="3600" b="1">
              <a:solidFill>
                <a:schemeClr val="dk2"/>
              </a:solidFill>
              <a:latin typeface="Oswald"/>
              <a:ea typeface="Oswald"/>
              <a:cs typeface="Oswald"/>
              <a:sym typeface="Oswald"/>
            </a:endParaRPr>
          </a:p>
          <a:p>
            <a:pPr marL="0" lvl="0" indent="0" rtl="0">
              <a:lnSpc>
                <a:spcPct val="115000"/>
              </a:lnSpc>
              <a:spcBef>
                <a:spcPts val="1000"/>
              </a:spcBef>
              <a:spcAft>
                <a:spcPts val="1000"/>
              </a:spcAft>
              <a:buNone/>
            </a:pPr>
            <a:r>
              <a:rPr lang="en-US" sz="3600" b="1">
                <a:solidFill>
                  <a:schemeClr val="dk2"/>
                </a:solidFill>
                <a:latin typeface="Oswald"/>
                <a:ea typeface="Oswald"/>
                <a:cs typeface="Oswald"/>
                <a:sym typeface="Oswald"/>
              </a:rPr>
              <a:t>With more orders coming in, you will be making more tips.</a:t>
            </a:r>
            <a:endParaRPr sz="3600">
              <a:solidFill>
                <a:schemeClr val="dk2"/>
              </a:solidFill>
              <a:latin typeface="Oswald"/>
              <a:ea typeface="Oswald"/>
              <a:cs typeface="Oswald"/>
              <a:sym typeface="Oswald"/>
            </a:endParaRPr>
          </a:p>
        </p:txBody>
      </p:sp>
      <p:sp>
        <p:nvSpPr>
          <p:cNvPr id="675" name="Shape 675"/>
          <p:cNvSpPr txBox="1"/>
          <p:nvPr/>
        </p:nvSpPr>
        <p:spPr>
          <a:xfrm>
            <a:off x="7365697" y="9898609"/>
            <a:ext cx="5367300" cy="3731100"/>
          </a:xfrm>
          <a:prstGeom prst="rect">
            <a:avLst/>
          </a:prstGeom>
          <a:noFill/>
          <a:ln>
            <a:noFill/>
          </a:ln>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US" sz="3600" b="1">
                <a:solidFill>
                  <a:schemeClr val="dk2"/>
                </a:solidFill>
                <a:latin typeface="Oswald"/>
                <a:ea typeface="Oswald"/>
                <a:cs typeface="Oswald"/>
                <a:sym typeface="Oswald"/>
              </a:rPr>
              <a:t>DIRECT FEEDBACK LOOP: </a:t>
            </a:r>
            <a:endParaRPr sz="3600" b="1">
              <a:solidFill>
                <a:schemeClr val="dk2"/>
              </a:solidFill>
              <a:latin typeface="Oswald"/>
              <a:ea typeface="Oswald"/>
              <a:cs typeface="Oswald"/>
              <a:sym typeface="Oswald"/>
            </a:endParaRPr>
          </a:p>
          <a:p>
            <a:pPr marL="0" lvl="0" indent="0" rtl="0">
              <a:lnSpc>
                <a:spcPct val="115000"/>
              </a:lnSpc>
              <a:spcBef>
                <a:spcPts val="1000"/>
              </a:spcBef>
              <a:spcAft>
                <a:spcPts val="1000"/>
              </a:spcAft>
              <a:buNone/>
            </a:pPr>
            <a:r>
              <a:rPr lang="en-US" sz="3600" b="1">
                <a:solidFill>
                  <a:schemeClr val="dk2"/>
                </a:solidFill>
                <a:latin typeface="Oswald"/>
                <a:ea typeface="Oswald"/>
                <a:cs typeface="Oswald"/>
                <a:sym typeface="Oswald"/>
              </a:rPr>
              <a:t>Customers will be able to share what you did great and where you could improve.</a:t>
            </a:r>
            <a:endParaRPr sz="3600">
              <a:solidFill>
                <a:schemeClr val="dk2"/>
              </a:solidFill>
              <a:latin typeface="Oswald"/>
              <a:ea typeface="Oswald"/>
              <a:cs typeface="Oswald"/>
              <a:sym typeface="Oswald"/>
            </a:endParaRPr>
          </a:p>
        </p:txBody>
      </p:sp>
      <p:sp>
        <p:nvSpPr>
          <p:cNvPr id="676" name="Shape 676"/>
          <p:cNvSpPr txBox="1"/>
          <p:nvPr/>
        </p:nvSpPr>
        <p:spPr>
          <a:xfrm>
            <a:off x="457200" y="9898609"/>
            <a:ext cx="5367300" cy="3731100"/>
          </a:xfrm>
          <a:prstGeom prst="rect">
            <a:avLst/>
          </a:prstGeom>
          <a:noFill/>
          <a:ln>
            <a:noFill/>
          </a:ln>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US" sz="3600" b="1">
                <a:solidFill>
                  <a:schemeClr val="dk2"/>
                </a:solidFill>
                <a:latin typeface="Oswald"/>
                <a:ea typeface="Oswald"/>
                <a:cs typeface="Oswald"/>
                <a:sym typeface="Oswald"/>
              </a:rPr>
              <a:t>HAPPIER CUSTOMERS: </a:t>
            </a:r>
            <a:endParaRPr sz="3600" b="1">
              <a:solidFill>
                <a:schemeClr val="dk2"/>
              </a:solidFill>
              <a:latin typeface="Oswald"/>
              <a:ea typeface="Oswald"/>
              <a:cs typeface="Oswald"/>
              <a:sym typeface="Oswald"/>
            </a:endParaRPr>
          </a:p>
          <a:p>
            <a:pPr marL="0" lvl="0" indent="0" rtl="0">
              <a:lnSpc>
                <a:spcPct val="115000"/>
              </a:lnSpc>
              <a:spcBef>
                <a:spcPts val="1000"/>
              </a:spcBef>
              <a:spcAft>
                <a:spcPts val="1000"/>
              </a:spcAft>
              <a:buNone/>
            </a:pPr>
            <a:r>
              <a:rPr lang="en-US" sz="3600" b="1">
                <a:solidFill>
                  <a:schemeClr val="dk2"/>
                </a:solidFill>
                <a:latin typeface="Oswald"/>
                <a:ea typeface="Oswald"/>
                <a:cs typeface="Oswald"/>
                <a:sym typeface="Oswald"/>
              </a:rPr>
              <a:t>With a loyalty program, you will have more positive interactions with customers.</a:t>
            </a:r>
            <a:endParaRPr sz="3600">
              <a:solidFill>
                <a:schemeClr val="dk2"/>
              </a:solidFill>
              <a:latin typeface="Oswald"/>
              <a:ea typeface="Oswald"/>
              <a:cs typeface="Oswald"/>
              <a:sym typeface="Oswald"/>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Shape 680"/>
        <p:cNvGrpSpPr/>
        <p:nvPr/>
      </p:nvGrpSpPr>
      <p:grpSpPr>
        <a:xfrm>
          <a:off x="0" y="0"/>
          <a:ext cx="0" cy="0"/>
          <a:chOff x="0" y="0"/>
          <a:chExt cx="0" cy="0"/>
        </a:xfrm>
      </p:grpSpPr>
      <p:grpSp>
        <p:nvGrpSpPr>
          <p:cNvPr id="681" name="Shape 681"/>
          <p:cNvGrpSpPr/>
          <p:nvPr/>
        </p:nvGrpSpPr>
        <p:grpSpPr>
          <a:xfrm>
            <a:off x="12377154" y="599556"/>
            <a:ext cx="5794981" cy="11628133"/>
            <a:chOff x="3395565" y="489800"/>
            <a:chExt cx="2075120" cy="4163909"/>
          </a:xfrm>
        </p:grpSpPr>
        <p:sp>
          <p:nvSpPr>
            <p:cNvPr id="682" name="Shape 682"/>
            <p:cNvSpPr/>
            <p:nvPr/>
          </p:nvSpPr>
          <p:spPr>
            <a:xfrm>
              <a:off x="3395565" y="489800"/>
              <a:ext cx="2075120" cy="4163909"/>
            </a:xfrm>
            <a:custGeom>
              <a:avLst/>
              <a:gdLst/>
              <a:ahLst/>
              <a:cxnLst/>
              <a:rect l="0" t="0" r="0" b="0"/>
              <a:pathLst>
                <a:path w="30819" h="61841" extrusionOk="0">
                  <a:moveTo>
                    <a:pt x="5160" y="2580"/>
                  </a:moveTo>
                  <a:lnTo>
                    <a:pt x="5295" y="2648"/>
                  </a:lnTo>
                  <a:lnTo>
                    <a:pt x="5363" y="2784"/>
                  </a:lnTo>
                  <a:lnTo>
                    <a:pt x="5363" y="2920"/>
                  </a:lnTo>
                  <a:lnTo>
                    <a:pt x="5363" y="3055"/>
                  </a:lnTo>
                  <a:lnTo>
                    <a:pt x="5295" y="3191"/>
                  </a:lnTo>
                  <a:lnTo>
                    <a:pt x="5160" y="3259"/>
                  </a:lnTo>
                  <a:lnTo>
                    <a:pt x="4888" y="3259"/>
                  </a:lnTo>
                  <a:lnTo>
                    <a:pt x="4752" y="3191"/>
                  </a:lnTo>
                  <a:lnTo>
                    <a:pt x="4684" y="3055"/>
                  </a:lnTo>
                  <a:lnTo>
                    <a:pt x="4684" y="2920"/>
                  </a:lnTo>
                  <a:lnTo>
                    <a:pt x="4684" y="2784"/>
                  </a:lnTo>
                  <a:lnTo>
                    <a:pt x="4752" y="2648"/>
                  </a:lnTo>
                  <a:lnTo>
                    <a:pt x="4888" y="2580"/>
                  </a:lnTo>
                  <a:close/>
                  <a:moveTo>
                    <a:pt x="15410" y="2241"/>
                  </a:moveTo>
                  <a:lnTo>
                    <a:pt x="15681" y="2309"/>
                  </a:lnTo>
                  <a:lnTo>
                    <a:pt x="15885" y="2444"/>
                  </a:lnTo>
                  <a:lnTo>
                    <a:pt x="16021" y="2648"/>
                  </a:lnTo>
                  <a:lnTo>
                    <a:pt x="16088" y="2920"/>
                  </a:lnTo>
                  <a:lnTo>
                    <a:pt x="16021" y="3191"/>
                  </a:lnTo>
                  <a:lnTo>
                    <a:pt x="15885" y="3395"/>
                  </a:lnTo>
                  <a:lnTo>
                    <a:pt x="15681" y="3531"/>
                  </a:lnTo>
                  <a:lnTo>
                    <a:pt x="15410" y="3598"/>
                  </a:lnTo>
                  <a:lnTo>
                    <a:pt x="15138" y="3531"/>
                  </a:lnTo>
                  <a:lnTo>
                    <a:pt x="14934" y="3395"/>
                  </a:lnTo>
                  <a:lnTo>
                    <a:pt x="14799" y="3191"/>
                  </a:lnTo>
                  <a:lnTo>
                    <a:pt x="14731" y="2920"/>
                  </a:lnTo>
                  <a:lnTo>
                    <a:pt x="14799" y="2648"/>
                  </a:lnTo>
                  <a:lnTo>
                    <a:pt x="14934" y="2444"/>
                  </a:lnTo>
                  <a:lnTo>
                    <a:pt x="15138" y="2309"/>
                  </a:lnTo>
                  <a:lnTo>
                    <a:pt x="15410" y="2241"/>
                  </a:lnTo>
                  <a:close/>
                  <a:moveTo>
                    <a:pt x="29393" y="5228"/>
                  </a:moveTo>
                  <a:lnTo>
                    <a:pt x="29461" y="5296"/>
                  </a:lnTo>
                  <a:lnTo>
                    <a:pt x="29461" y="54849"/>
                  </a:lnTo>
                  <a:lnTo>
                    <a:pt x="1426" y="54849"/>
                  </a:lnTo>
                  <a:lnTo>
                    <a:pt x="1426" y="5296"/>
                  </a:lnTo>
                  <a:lnTo>
                    <a:pt x="1494" y="5228"/>
                  </a:lnTo>
                  <a:close/>
                  <a:moveTo>
                    <a:pt x="15410" y="544"/>
                  </a:moveTo>
                  <a:lnTo>
                    <a:pt x="19143" y="612"/>
                  </a:lnTo>
                  <a:lnTo>
                    <a:pt x="23012" y="747"/>
                  </a:lnTo>
                  <a:lnTo>
                    <a:pt x="26339" y="951"/>
                  </a:lnTo>
                  <a:lnTo>
                    <a:pt x="27560" y="1087"/>
                  </a:lnTo>
                  <a:lnTo>
                    <a:pt x="27560" y="1087"/>
                  </a:lnTo>
                  <a:lnTo>
                    <a:pt x="26339" y="1019"/>
                  </a:lnTo>
                  <a:lnTo>
                    <a:pt x="23012" y="815"/>
                  </a:lnTo>
                  <a:lnTo>
                    <a:pt x="19143" y="680"/>
                  </a:lnTo>
                  <a:lnTo>
                    <a:pt x="15410" y="612"/>
                  </a:lnTo>
                  <a:lnTo>
                    <a:pt x="11676" y="680"/>
                  </a:lnTo>
                  <a:lnTo>
                    <a:pt x="7807" y="815"/>
                  </a:lnTo>
                  <a:lnTo>
                    <a:pt x="4481" y="1019"/>
                  </a:lnTo>
                  <a:lnTo>
                    <a:pt x="3259" y="1087"/>
                  </a:lnTo>
                  <a:lnTo>
                    <a:pt x="2444" y="1223"/>
                  </a:lnTo>
                  <a:lnTo>
                    <a:pt x="1969" y="1358"/>
                  </a:lnTo>
                  <a:lnTo>
                    <a:pt x="1630" y="1494"/>
                  </a:lnTo>
                  <a:lnTo>
                    <a:pt x="1290" y="1698"/>
                  </a:lnTo>
                  <a:lnTo>
                    <a:pt x="1019" y="1901"/>
                  </a:lnTo>
                  <a:lnTo>
                    <a:pt x="815" y="2173"/>
                  </a:lnTo>
                  <a:lnTo>
                    <a:pt x="679" y="2444"/>
                  </a:lnTo>
                  <a:lnTo>
                    <a:pt x="544" y="2852"/>
                  </a:lnTo>
                  <a:lnTo>
                    <a:pt x="544" y="3259"/>
                  </a:lnTo>
                  <a:lnTo>
                    <a:pt x="544" y="58311"/>
                  </a:lnTo>
                  <a:lnTo>
                    <a:pt x="544" y="58718"/>
                  </a:lnTo>
                  <a:lnTo>
                    <a:pt x="476" y="58311"/>
                  </a:lnTo>
                  <a:lnTo>
                    <a:pt x="476" y="3259"/>
                  </a:lnTo>
                  <a:lnTo>
                    <a:pt x="544" y="2784"/>
                  </a:lnTo>
                  <a:lnTo>
                    <a:pt x="612" y="2444"/>
                  </a:lnTo>
                  <a:lnTo>
                    <a:pt x="747" y="2105"/>
                  </a:lnTo>
                  <a:lnTo>
                    <a:pt x="951" y="1834"/>
                  </a:lnTo>
                  <a:lnTo>
                    <a:pt x="1222" y="1630"/>
                  </a:lnTo>
                  <a:lnTo>
                    <a:pt x="1562" y="1426"/>
                  </a:lnTo>
                  <a:lnTo>
                    <a:pt x="1969" y="1290"/>
                  </a:lnTo>
                  <a:lnTo>
                    <a:pt x="2444" y="1155"/>
                  </a:lnTo>
                  <a:lnTo>
                    <a:pt x="3259" y="1087"/>
                  </a:lnTo>
                  <a:lnTo>
                    <a:pt x="4481" y="951"/>
                  </a:lnTo>
                  <a:lnTo>
                    <a:pt x="7807" y="747"/>
                  </a:lnTo>
                  <a:lnTo>
                    <a:pt x="11676" y="612"/>
                  </a:lnTo>
                  <a:lnTo>
                    <a:pt x="15410" y="544"/>
                  </a:lnTo>
                  <a:close/>
                  <a:moveTo>
                    <a:pt x="27560" y="1087"/>
                  </a:moveTo>
                  <a:lnTo>
                    <a:pt x="28375" y="1155"/>
                  </a:lnTo>
                  <a:lnTo>
                    <a:pt x="28850" y="1290"/>
                  </a:lnTo>
                  <a:lnTo>
                    <a:pt x="29257" y="1426"/>
                  </a:lnTo>
                  <a:lnTo>
                    <a:pt x="29597" y="1630"/>
                  </a:lnTo>
                  <a:lnTo>
                    <a:pt x="29868" y="1834"/>
                  </a:lnTo>
                  <a:lnTo>
                    <a:pt x="30072" y="2105"/>
                  </a:lnTo>
                  <a:lnTo>
                    <a:pt x="30208" y="2444"/>
                  </a:lnTo>
                  <a:lnTo>
                    <a:pt x="30276" y="2784"/>
                  </a:lnTo>
                  <a:lnTo>
                    <a:pt x="30344" y="3259"/>
                  </a:lnTo>
                  <a:lnTo>
                    <a:pt x="30344" y="58311"/>
                  </a:lnTo>
                  <a:lnTo>
                    <a:pt x="30276" y="58718"/>
                  </a:lnTo>
                  <a:lnTo>
                    <a:pt x="30208" y="59125"/>
                  </a:lnTo>
                  <a:lnTo>
                    <a:pt x="30072" y="59465"/>
                  </a:lnTo>
                  <a:lnTo>
                    <a:pt x="29868" y="59736"/>
                  </a:lnTo>
                  <a:lnTo>
                    <a:pt x="29597" y="60008"/>
                  </a:lnTo>
                  <a:lnTo>
                    <a:pt x="29257" y="60144"/>
                  </a:lnTo>
                  <a:lnTo>
                    <a:pt x="28850" y="60347"/>
                  </a:lnTo>
                  <a:lnTo>
                    <a:pt x="28375" y="60415"/>
                  </a:lnTo>
                  <a:lnTo>
                    <a:pt x="26746" y="60687"/>
                  </a:lnTo>
                  <a:lnTo>
                    <a:pt x="23895" y="60958"/>
                  </a:lnTo>
                  <a:lnTo>
                    <a:pt x="22130" y="61094"/>
                  </a:lnTo>
                  <a:lnTo>
                    <a:pt x="20093" y="61230"/>
                  </a:lnTo>
                  <a:lnTo>
                    <a:pt x="17853" y="61298"/>
                  </a:lnTo>
                  <a:lnTo>
                    <a:pt x="12966" y="61298"/>
                  </a:lnTo>
                  <a:lnTo>
                    <a:pt x="10726" y="61230"/>
                  </a:lnTo>
                  <a:lnTo>
                    <a:pt x="8689" y="61094"/>
                  </a:lnTo>
                  <a:lnTo>
                    <a:pt x="6924" y="60958"/>
                  </a:lnTo>
                  <a:lnTo>
                    <a:pt x="4073" y="60687"/>
                  </a:lnTo>
                  <a:lnTo>
                    <a:pt x="2444" y="60415"/>
                  </a:lnTo>
                  <a:lnTo>
                    <a:pt x="1969" y="60347"/>
                  </a:lnTo>
                  <a:lnTo>
                    <a:pt x="1562" y="60144"/>
                  </a:lnTo>
                  <a:lnTo>
                    <a:pt x="1290" y="60008"/>
                  </a:lnTo>
                  <a:lnTo>
                    <a:pt x="951" y="59736"/>
                  </a:lnTo>
                  <a:lnTo>
                    <a:pt x="747" y="59465"/>
                  </a:lnTo>
                  <a:lnTo>
                    <a:pt x="612" y="59125"/>
                  </a:lnTo>
                  <a:lnTo>
                    <a:pt x="544" y="58718"/>
                  </a:lnTo>
                  <a:lnTo>
                    <a:pt x="544" y="58718"/>
                  </a:lnTo>
                  <a:lnTo>
                    <a:pt x="679" y="59125"/>
                  </a:lnTo>
                  <a:lnTo>
                    <a:pt x="815" y="59397"/>
                  </a:lnTo>
                  <a:lnTo>
                    <a:pt x="1019" y="59669"/>
                  </a:lnTo>
                  <a:lnTo>
                    <a:pt x="1290" y="59940"/>
                  </a:lnTo>
                  <a:lnTo>
                    <a:pt x="1630" y="60144"/>
                  </a:lnTo>
                  <a:lnTo>
                    <a:pt x="2037" y="60279"/>
                  </a:lnTo>
                  <a:lnTo>
                    <a:pt x="2444" y="60415"/>
                  </a:lnTo>
                  <a:lnTo>
                    <a:pt x="4073" y="60619"/>
                  </a:lnTo>
                  <a:lnTo>
                    <a:pt x="6924" y="60890"/>
                  </a:lnTo>
                  <a:lnTo>
                    <a:pt x="8689" y="61026"/>
                  </a:lnTo>
                  <a:lnTo>
                    <a:pt x="10726" y="61162"/>
                  </a:lnTo>
                  <a:lnTo>
                    <a:pt x="12966" y="61230"/>
                  </a:lnTo>
                  <a:lnTo>
                    <a:pt x="17853" y="61230"/>
                  </a:lnTo>
                  <a:lnTo>
                    <a:pt x="20093" y="61162"/>
                  </a:lnTo>
                  <a:lnTo>
                    <a:pt x="22130" y="61026"/>
                  </a:lnTo>
                  <a:lnTo>
                    <a:pt x="23895" y="60890"/>
                  </a:lnTo>
                  <a:lnTo>
                    <a:pt x="26746" y="60619"/>
                  </a:lnTo>
                  <a:lnTo>
                    <a:pt x="28375" y="60415"/>
                  </a:lnTo>
                  <a:lnTo>
                    <a:pt x="28850" y="60279"/>
                  </a:lnTo>
                  <a:lnTo>
                    <a:pt x="29190" y="60144"/>
                  </a:lnTo>
                  <a:lnTo>
                    <a:pt x="29529" y="59940"/>
                  </a:lnTo>
                  <a:lnTo>
                    <a:pt x="29800" y="59669"/>
                  </a:lnTo>
                  <a:lnTo>
                    <a:pt x="30004" y="59397"/>
                  </a:lnTo>
                  <a:lnTo>
                    <a:pt x="30140" y="59125"/>
                  </a:lnTo>
                  <a:lnTo>
                    <a:pt x="30276" y="58718"/>
                  </a:lnTo>
                  <a:lnTo>
                    <a:pt x="30276" y="58311"/>
                  </a:lnTo>
                  <a:lnTo>
                    <a:pt x="30276" y="3259"/>
                  </a:lnTo>
                  <a:lnTo>
                    <a:pt x="30276" y="2852"/>
                  </a:lnTo>
                  <a:lnTo>
                    <a:pt x="30140" y="2444"/>
                  </a:lnTo>
                  <a:lnTo>
                    <a:pt x="30004" y="2173"/>
                  </a:lnTo>
                  <a:lnTo>
                    <a:pt x="29800" y="1901"/>
                  </a:lnTo>
                  <a:lnTo>
                    <a:pt x="29529" y="1698"/>
                  </a:lnTo>
                  <a:lnTo>
                    <a:pt x="29190" y="1494"/>
                  </a:lnTo>
                  <a:lnTo>
                    <a:pt x="28850" y="1358"/>
                  </a:lnTo>
                  <a:lnTo>
                    <a:pt x="28375" y="1223"/>
                  </a:lnTo>
                  <a:lnTo>
                    <a:pt x="27560" y="1087"/>
                  </a:lnTo>
                  <a:close/>
                  <a:moveTo>
                    <a:pt x="15410" y="1"/>
                  </a:moveTo>
                  <a:lnTo>
                    <a:pt x="11608" y="69"/>
                  </a:lnTo>
                  <a:lnTo>
                    <a:pt x="7739" y="204"/>
                  </a:lnTo>
                  <a:lnTo>
                    <a:pt x="4413" y="408"/>
                  </a:lnTo>
                  <a:lnTo>
                    <a:pt x="3191" y="544"/>
                  </a:lnTo>
                  <a:lnTo>
                    <a:pt x="2309" y="680"/>
                  </a:lnTo>
                  <a:lnTo>
                    <a:pt x="1765" y="815"/>
                  </a:lnTo>
                  <a:lnTo>
                    <a:pt x="1290" y="1019"/>
                  </a:lnTo>
                  <a:lnTo>
                    <a:pt x="883" y="1223"/>
                  </a:lnTo>
                  <a:lnTo>
                    <a:pt x="544" y="1494"/>
                  </a:lnTo>
                  <a:lnTo>
                    <a:pt x="340" y="1901"/>
                  </a:lnTo>
                  <a:lnTo>
                    <a:pt x="136" y="2241"/>
                  </a:lnTo>
                  <a:lnTo>
                    <a:pt x="1" y="2716"/>
                  </a:lnTo>
                  <a:lnTo>
                    <a:pt x="1" y="3259"/>
                  </a:lnTo>
                  <a:lnTo>
                    <a:pt x="1" y="58311"/>
                  </a:lnTo>
                  <a:lnTo>
                    <a:pt x="1" y="58854"/>
                  </a:lnTo>
                  <a:lnTo>
                    <a:pt x="136" y="59261"/>
                  </a:lnTo>
                  <a:lnTo>
                    <a:pt x="340" y="59736"/>
                  </a:lnTo>
                  <a:lnTo>
                    <a:pt x="612" y="60076"/>
                  </a:lnTo>
                  <a:lnTo>
                    <a:pt x="951" y="60347"/>
                  </a:lnTo>
                  <a:lnTo>
                    <a:pt x="1358" y="60619"/>
                  </a:lnTo>
                  <a:lnTo>
                    <a:pt x="1833" y="60823"/>
                  </a:lnTo>
                  <a:lnTo>
                    <a:pt x="2309" y="60958"/>
                  </a:lnTo>
                  <a:lnTo>
                    <a:pt x="4006" y="61162"/>
                  </a:lnTo>
                  <a:lnTo>
                    <a:pt x="6857" y="61501"/>
                  </a:lnTo>
                  <a:lnTo>
                    <a:pt x="8689" y="61637"/>
                  </a:lnTo>
                  <a:lnTo>
                    <a:pt x="10726" y="61705"/>
                  </a:lnTo>
                  <a:lnTo>
                    <a:pt x="12966" y="61773"/>
                  </a:lnTo>
                  <a:lnTo>
                    <a:pt x="15410" y="61841"/>
                  </a:lnTo>
                  <a:lnTo>
                    <a:pt x="17853" y="61773"/>
                  </a:lnTo>
                  <a:lnTo>
                    <a:pt x="20093" y="61705"/>
                  </a:lnTo>
                  <a:lnTo>
                    <a:pt x="22130" y="61637"/>
                  </a:lnTo>
                  <a:lnTo>
                    <a:pt x="23963" y="61501"/>
                  </a:lnTo>
                  <a:lnTo>
                    <a:pt x="26814" y="61162"/>
                  </a:lnTo>
                  <a:lnTo>
                    <a:pt x="28511" y="60958"/>
                  </a:lnTo>
                  <a:lnTo>
                    <a:pt x="28986" y="60823"/>
                  </a:lnTo>
                  <a:lnTo>
                    <a:pt x="29461" y="60619"/>
                  </a:lnTo>
                  <a:lnTo>
                    <a:pt x="29868" y="60347"/>
                  </a:lnTo>
                  <a:lnTo>
                    <a:pt x="30208" y="60076"/>
                  </a:lnTo>
                  <a:lnTo>
                    <a:pt x="30479" y="59736"/>
                  </a:lnTo>
                  <a:lnTo>
                    <a:pt x="30683" y="59261"/>
                  </a:lnTo>
                  <a:lnTo>
                    <a:pt x="30819" y="58854"/>
                  </a:lnTo>
                  <a:lnTo>
                    <a:pt x="30819" y="58311"/>
                  </a:lnTo>
                  <a:lnTo>
                    <a:pt x="30819" y="3259"/>
                  </a:lnTo>
                  <a:lnTo>
                    <a:pt x="30819" y="2716"/>
                  </a:lnTo>
                  <a:lnTo>
                    <a:pt x="30683" y="2241"/>
                  </a:lnTo>
                  <a:lnTo>
                    <a:pt x="30547" y="1901"/>
                  </a:lnTo>
                  <a:lnTo>
                    <a:pt x="30276" y="1494"/>
                  </a:lnTo>
                  <a:lnTo>
                    <a:pt x="29936" y="1223"/>
                  </a:lnTo>
                  <a:lnTo>
                    <a:pt x="29529" y="1019"/>
                  </a:lnTo>
                  <a:lnTo>
                    <a:pt x="29054" y="815"/>
                  </a:lnTo>
                  <a:lnTo>
                    <a:pt x="28511" y="680"/>
                  </a:lnTo>
                  <a:lnTo>
                    <a:pt x="27628" y="544"/>
                  </a:lnTo>
                  <a:lnTo>
                    <a:pt x="26406" y="408"/>
                  </a:lnTo>
                  <a:lnTo>
                    <a:pt x="23080" y="204"/>
                  </a:lnTo>
                  <a:lnTo>
                    <a:pt x="19211" y="69"/>
                  </a:lnTo>
                  <a:lnTo>
                    <a:pt x="15410" y="1"/>
                  </a:lnTo>
                  <a:close/>
                </a:path>
              </a:pathLst>
            </a:custGeom>
            <a:solidFill>
              <a:srgbClr val="000000">
                <a:alpha val="54619"/>
              </a:srgbClr>
            </a:solid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rtl="0">
                <a:spcBef>
                  <a:spcPts val="0"/>
                </a:spcBef>
                <a:spcAft>
                  <a:spcPts val="0"/>
                </a:spcAft>
                <a:buNone/>
              </a:pPr>
              <a:endParaRPr sz="2400">
                <a:solidFill>
                  <a:schemeClr val="accent1"/>
                </a:solidFill>
                <a:latin typeface="Oswald"/>
                <a:ea typeface="Oswald"/>
                <a:cs typeface="Oswald"/>
                <a:sym typeface="Oswald"/>
              </a:endParaRPr>
            </a:p>
          </p:txBody>
        </p:sp>
        <p:sp>
          <p:nvSpPr>
            <p:cNvPr id="683" name="Shape 683"/>
            <p:cNvSpPr/>
            <p:nvPr/>
          </p:nvSpPr>
          <p:spPr>
            <a:xfrm>
              <a:off x="3488875" y="839000"/>
              <a:ext cx="1888500" cy="3356100"/>
            </a:xfrm>
            <a:prstGeom prst="rect">
              <a:avLst/>
            </a:prstGeom>
            <a:solidFill>
              <a:srgbClr val="000000">
                <a:alpha val="54619"/>
              </a:srgbClr>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2400">
                <a:solidFill>
                  <a:schemeClr val="accent1"/>
                </a:solidFill>
                <a:latin typeface="Oswald"/>
                <a:ea typeface="Oswald"/>
                <a:cs typeface="Oswald"/>
                <a:sym typeface="Oswald"/>
              </a:endParaRPr>
            </a:p>
          </p:txBody>
        </p:sp>
      </p:grpSp>
      <p:grpSp>
        <p:nvGrpSpPr>
          <p:cNvPr id="684" name="Shape 684"/>
          <p:cNvGrpSpPr/>
          <p:nvPr/>
        </p:nvGrpSpPr>
        <p:grpSpPr>
          <a:xfrm>
            <a:off x="18734673" y="937562"/>
            <a:ext cx="5204313" cy="10952096"/>
            <a:chOff x="6952171" y="556136"/>
            <a:chExt cx="1863608" cy="3921828"/>
          </a:xfrm>
        </p:grpSpPr>
        <p:sp>
          <p:nvSpPr>
            <p:cNvPr id="685" name="Shape 685"/>
            <p:cNvSpPr/>
            <p:nvPr/>
          </p:nvSpPr>
          <p:spPr>
            <a:xfrm>
              <a:off x="6952171" y="556136"/>
              <a:ext cx="1863608" cy="3921828"/>
            </a:xfrm>
            <a:custGeom>
              <a:avLst/>
              <a:gdLst/>
              <a:ahLst/>
              <a:cxnLst/>
              <a:rect l="0" t="0" r="0" b="0"/>
              <a:pathLst>
                <a:path w="25999" h="54713" extrusionOk="0">
                  <a:moveTo>
                    <a:pt x="12966" y="2173"/>
                  </a:moveTo>
                  <a:lnTo>
                    <a:pt x="13169" y="2240"/>
                  </a:lnTo>
                  <a:lnTo>
                    <a:pt x="13373" y="2308"/>
                  </a:lnTo>
                  <a:lnTo>
                    <a:pt x="13441" y="2512"/>
                  </a:lnTo>
                  <a:lnTo>
                    <a:pt x="13509" y="2716"/>
                  </a:lnTo>
                  <a:lnTo>
                    <a:pt x="13441" y="2919"/>
                  </a:lnTo>
                  <a:lnTo>
                    <a:pt x="13373" y="3123"/>
                  </a:lnTo>
                  <a:lnTo>
                    <a:pt x="13169" y="3191"/>
                  </a:lnTo>
                  <a:lnTo>
                    <a:pt x="12966" y="3259"/>
                  </a:lnTo>
                  <a:lnTo>
                    <a:pt x="12762" y="3191"/>
                  </a:lnTo>
                  <a:lnTo>
                    <a:pt x="12626" y="3123"/>
                  </a:lnTo>
                  <a:lnTo>
                    <a:pt x="12491" y="2919"/>
                  </a:lnTo>
                  <a:lnTo>
                    <a:pt x="12423" y="2716"/>
                  </a:lnTo>
                  <a:lnTo>
                    <a:pt x="12491" y="2512"/>
                  </a:lnTo>
                  <a:lnTo>
                    <a:pt x="12626" y="2308"/>
                  </a:lnTo>
                  <a:lnTo>
                    <a:pt x="12762" y="2240"/>
                  </a:lnTo>
                  <a:lnTo>
                    <a:pt x="12966" y="2173"/>
                  </a:lnTo>
                  <a:close/>
                  <a:moveTo>
                    <a:pt x="14934" y="4480"/>
                  </a:moveTo>
                  <a:lnTo>
                    <a:pt x="15002" y="4548"/>
                  </a:lnTo>
                  <a:lnTo>
                    <a:pt x="15070" y="4684"/>
                  </a:lnTo>
                  <a:lnTo>
                    <a:pt x="15138" y="4752"/>
                  </a:lnTo>
                  <a:lnTo>
                    <a:pt x="15070" y="4888"/>
                  </a:lnTo>
                  <a:lnTo>
                    <a:pt x="15002" y="5024"/>
                  </a:lnTo>
                  <a:lnTo>
                    <a:pt x="14934" y="5024"/>
                  </a:lnTo>
                  <a:lnTo>
                    <a:pt x="14799" y="5091"/>
                  </a:lnTo>
                  <a:lnTo>
                    <a:pt x="11065" y="5091"/>
                  </a:lnTo>
                  <a:lnTo>
                    <a:pt x="10929" y="5024"/>
                  </a:lnTo>
                  <a:lnTo>
                    <a:pt x="10861" y="5024"/>
                  </a:lnTo>
                  <a:lnTo>
                    <a:pt x="10794" y="4888"/>
                  </a:lnTo>
                  <a:lnTo>
                    <a:pt x="10726" y="4752"/>
                  </a:lnTo>
                  <a:lnTo>
                    <a:pt x="10794" y="4684"/>
                  </a:lnTo>
                  <a:lnTo>
                    <a:pt x="10861" y="4548"/>
                  </a:lnTo>
                  <a:lnTo>
                    <a:pt x="10929" y="4480"/>
                  </a:lnTo>
                  <a:close/>
                  <a:moveTo>
                    <a:pt x="23963" y="7807"/>
                  </a:moveTo>
                  <a:lnTo>
                    <a:pt x="23963" y="7875"/>
                  </a:lnTo>
                  <a:lnTo>
                    <a:pt x="23963" y="46771"/>
                  </a:lnTo>
                  <a:lnTo>
                    <a:pt x="23963" y="46838"/>
                  </a:lnTo>
                  <a:lnTo>
                    <a:pt x="1969" y="46838"/>
                  </a:lnTo>
                  <a:lnTo>
                    <a:pt x="1969" y="46771"/>
                  </a:lnTo>
                  <a:lnTo>
                    <a:pt x="1969" y="7875"/>
                  </a:lnTo>
                  <a:lnTo>
                    <a:pt x="1969" y="7807"/>
                  </a:lnTo>
                  <a:close/>
                  <a:moveTo>
                    <a:pt x="12558" y="48536"/>
                  </a:moveTo>
                  <a:lnTo>
                    <a:pt x="12151" y="48671"/>
                  </a:lnTo>
                  <a:lnTo>
                    <a:pt x="11812" y="48875"/>
                  </a:lnTo>
                  <a:lnTo>
                    <a:pt x="11472" y="49146"/>
                  </a:lnTo>
                  <a:lnTo>
                    <a:pt x="11269" y="49418"/>
                  </a:lnTo>
                  <a:lnTo>
                    <a:pt x="11065" y="49825"/>
                  </a:lnTo>
                  <a:lnTo>
                    <a:pt x="10929" y="50165"/>
                  </a:lnTo>
                  <a:lnTo>
                    <a:pt x="10861" y="50640"/>
                  </a:lnTo>
                  <a:lnTo>
                    <a:pt x="10929" y="51047"/>
                  </a:lnTo>
                  <a:lnTo>
                    <a:pt x="11065" y="51454"/>
                  </a:lnTo>
                  <a:lnTo>
                    <a:pt x="11269" y="51794"/>
                  </a:lnTo>
                  <a:lnTo>
                    <a:pt x="11472" y="52065"/>
                  </a:lnTo>
                  <a:lnTo>
                    <a:pt x="11812" y="52337"/>
                  </a:lnTo>
                  <a:lnTo>
                    <a:pt x="12151" y="52541"/>
                  </a:lnTo>
                  <a:lnTo>
                    <a:pt x="12558" y="52676"/>
                  </a:lnTo>
                  <a:lnTo>
                    <a:pt x="12966" y="52744"/>
                  </a:lnTo>
                  <a:lnTo>
                    <a:pt x="13373" y="52676"/>
                  </a:lnTo>
                  <a:lnTo>
                    <a:pt x="13780" y="52541"/>
                  </a:lnTo>
                  <a:lnTo>
                    <a:pt x="14120" y="52337"/>
                  </a:lnTo>
                  <a:lnTo>
                    <a:pt x="14459" y="52065"/>
                  </a:lnTo>
                  <a:lnTo>
                    <a:pt x="14731" y="51794"/>
                  </a:lnTo>
                  <a:lnTo>
                    <a:pt x="14934" y="51454"/>
                  </a:lnTo>
                  <a:lnTo>
                    <a:pt x="15002" y="51047"/>
                  </a:lnTo>
                  <a:lnTo>
                    <a:pt x="15070" y="50640"/>
                  </a:lnTo>
                  <a:lnTo>
                    <a:pt x="15002" y="50165"/>
                  </a:lnTo>
                  <a:lnTo>
                    <a:pt x="14934" y="49825"/>
                  </a:lnTo>
                  <a:lnTo>
                    <a:pt x="14731" y="49418"/>
                  </a:lnTo>
                  <a:lnTo>
                    <a:pt x="14459" y="49146"/>
                  </a:lnTo>
                  <a:lnTo>
                    <a:pt x="14120" y="48875"/>
                  </a:lnTo>
                  <a:lnTo>
                    <a:pt x="13780" y="48671"/>
                  </a:lnTo>
                  <a:lnTo>
                    <a:pt x="13373" y="48536"/>
                  </a:lnTo>
                  <a:close/>
                  <a:moveTo>
                    <a:pt x="12966" y="48332"/>
                  </a:moveTo>
                  <a:lnTo>
                    <a:pt x="13441" y="48400"/>
                  </a:lnTo>
                  <a:lnTo>
                    <a:pt x="13848" y="48536"/>
                  </a:lnTo>
                  <a:lnTo>
                    <a:pt x="14256" y="48739"/>
                  </a:lnTo>
                  <a:lnTo>
                    <a:pt x="14595" y="49011"/>
                  </a:lnTo>
                  <a:lnTo>
                    <a:pt x="14866" y="49350"/>
                  </a:lnTo>
                  <a:lnTo>
                    <a:pt x="15070" y="49757"/>
                  </a:lnTo>
                  <a:lnTo>
                    <a:pt x="15206" y="50165"/>
                  </a:lnTo>
                  <a:lnTo>
                    <a:pt x="15274" y="50640"/>
                  </a:lnTo>
                  <a:lnTo>
                    <a:pt x="15206" y="51047"/>
                  </a:lnTo>
                  <a:lnTo>
                    <a:pt x="15070" y="51522"/>
                  </a:lnTo>
                  <a:lnTo>
                    <a:pt x="14866" y="51862"/>
                  </a:lnTo>
                  <a:lnTo>
                    <a:pt x="14595" y="52201"/>
                  </a:lnTo>
                  <a:lnTo>
                    <a:pt x="14256" y="52473"/>
                  </a:lnTo>
                  <a:lnTo>
                    <a:pt x="13848" y="52676"/>
                  </a:lnTo>
                  <a:lnTo>
                    <a:pt x="13441" y="52812"/>
                  </a:lnTo>
                  <a:lnTo>
                    <a:pt x="12966" y="52880"/>
                  </a:lnTo>
                  <a:lnTo>
                    <a:pt x="12558" y="52812"/>
                  </a:lnTo>
                  <a:lnTo>
                    <a:pt x="12083" y="52676"/>
                  </a:lnTo>
                  <a:lnTo>
                    <a:pt x="11744" y="52473"/>
                  </a:lnTo>
                  <a:lnTo>
                    <a:pt x="11404" y="52201"/>
                  </a:lnTo>
                  <a:lnTo>
                    <a:pt x="11133" y="51862"/>
                  </a:lnTo>
                  <a:lnTo>
                    <a:pt x="10929" y="51522"/>
                  </a:lnTo>
                  <a:lnTo>
                    <a:pt x="10794" y="51047"/>
                  </a:lnTo>
                  <a:lnTo>
                    <a:pt x="10726" y="50640"/>
                  </a:lnTo>
                  <a:lnTo>
                    <a:pt x="10794" y="50165"/>
                  </a:lnTo>
                  <a:lnTo>
                    <a:pt x="10929" y="49757"/>
                  </a:lnTo>
                  <a:lnTo>
                    <a:pt x="11133" y="49350"/>
                  </a:lnTo>
                  <a:lnTo>
                    <a:pt x="11404" y="49011"/>
                  </a:lnTo>
                  <a:lnTo>
                    <a:pt x="11744" y="48739"/>
                  </a:lnTo>
                  <a:lnTo>
                    <a:pt x="12083" y="48536"/>
                  </a:lnTo>
                  <a:lnTo>
                    <a:pt x="12558" y="48400"/>
                  </a:lnTo>
                  <a:lnTo>
                    <a:pt x="12966" y="48332"/>
                  </a:lnTo>
                  <a:close/>
                  <a:moveTo>
                    <a:pt x="3938" y="679"/>
                  </a:moveTo>
                  <a:lnTo>
                    <a:pt x="3259" y="747"/>
                  </a:lnTo>
                  <a:lnTo>
                    <a:pt x="2648" y="951"/>
                  </a:lnTo>
                  <a:lnTo>
                    <a:pt x="2105" y="1222"/>
                  </a:lnTo>
                  <a:lnTo>
                    <a:pt x="1630" y="1629"/>
                  </a:lnTo>
                  <a:lnTo>
                    <a:pt x="1290" y="2105"/>
                  </a:lnTo>
                  <a:lnTo>
                    <a:pt x="951" y="2648"/>
                  </a:lnTo>
                  <a:lnTo>
                    <a:pt x="747" y="3259"/>
                  </a:lnTo>
                  <a:lnTo>
                    <a:pt x="747" y="3870"/>
                  </a:lnTo>
                  <a:lnTo>
                    <a:pt x="747" y="50776"/>
                  </a:lnTo>
                  <a:lnTo>
                    <a:pt x="747" y="51387"/>
                  </a:lnTo>
                  <a:lnTo>
                    <a:pt x="951" y="51997"/>
                  </a:lnTo>
                  <a:lnTo>
                    <a:pt x="1290" y="52541"/>
                  </a:lnTo>
                  <a:lnTo>
                    <a:pt x="1630" y="53016"/>
                  </a:lnTo>
                  <a:lnTo>
                    <a:pt x="2105" y="53423"/>
                  </a:lnTo>
                  <a:lnTo>
                    <a:pt x="2648" y="53695"/>
                  </a:lnTo>
                  <a:lnTo>
                    <a:pt x="3259" y="53898"/>
                  </a:lnTo>
                  <a:lnTo>
                    <a:pt x="3938" y="53966"/>
                  </a:lnTo>
                  <a:lnTo>
                    <a:pt x="22062" y="53966"/>
                  </a:lnTo>
                  <a:lnTo>
                    <a:pt x="22741" y="53898"/>
                  </a:lnTo>
                  <a:lnTo>
                    <a:pt x="23352" y="53695"/>
                  </a:lnTo>
                  <a:lnTo>
                    <a:pt x="23895" y="53423"/>
                  </a:lnTo>
                  <a:lnTo>
                    <a:pt x="24370" y="53016"/>
                  </a:lnTo>
                  <a:lnTo>
                    <a:pt x="24709" y="52541"/>
                  </a:lnTo>
                  <a:lnTo>
                    <a:pt x="25049" y="51997"/>
                  </a:lnTo>
                  <a:lnTo>
                    <a:pt x="25252" y="51387"/>
                  </a:lnTo>
                  <a:lnTo>
                    <a:pt x="25320" y="50776"/>
                  </a:lnTo>
                  <a:lnTo>
                    <a:pt x="25320" y="3870"/>
                  </a:lnTo>
                  <a:lnTo>
                    <a:pt x="25252" y="3259"/>
                  </a:lnTo>
                  <a:lnTo>
                    <a:pt x="25049" y="2648"/>
                  </a:lnTo>
                  <a:lnTo>
                    <a:pt x="24709" y="2105"/>
                  </a:lnTo>
                  <a:lnTo>
                    <a:pt x="24370" y="1629"/>
                  </a:lnTo>
                  <a:lnTo>
                    <a:pt x="23895" y="1222"/>
                  </a:lnTo>
                  <a:lnTo>
                    <a:pt x="23352" y="951"/>
                  </a:lnTo>
                  <a:lnTo>
                    <a:pt x="22741" y="747"/>
                  </a:lnTo>
                  <a:lnTo>
                    <a:pt x="22062" y="679"/>
                  </a:lnTo>
                  <a:close/>
                  <a:moveTo>
                    <a:pt x="22062" y="543"/>
                  </a:moveTo>
                  <a:lnTo>
                    <a:pt x="22741" y="611"/>
                  </a:lnTo>
                  <a:lnTo>
                    <a:pt x="23419" y="815"/>
                  </a:lnTo>
                  <a:lnTo>
                    <a:pt x="23963" y="1086"/>
                  </a:lnTo>
                  <a:lnTo>
                    <a:pt x="24438" y="1494"/>
                  </a:lnTo>
                  <a:lnTo>
                    <a:pt x="24845" y="2037"/>
                  </a:lnTo>
                  <a:lnTo>
                    <a:pt x="25184" y="2580"/>
                  </a:lnTo>
                  <a:lnTo>
                    <a:pt x="25388" y="3191"/>
                  </a:lnTo>
                  <a:lnTo>
                    <a:pt x="25456" y="3870"/>
                  </a:lnTo>
                  <a:lnTo>
                    <a:pt x="25456" y="50776"/>
                  </a:lnTo>
                  <a:lnTo>
                    <a:pt x="25388" y="51454"/>
                  </a:lnTo>
                  <a:lnTo>
                    <a:pt x="25184" y="52065"/>
                  </a:lnTo>
                  <a:lnTo>
                    <a:pt x="24845" y="52676"/>
                  </a:lnTo>
                  <a:lnTo>
                    <a:pt x="24438" y="53151"/>
                  </a:lnTo>
                  <a:lnTo>
                    <a:pt x="23963" y="53559"/>
                  </a:lnTo>
                  <a:lnTo>
                    <a:pt x="23419" y="53898"/>
                  </a:lnTo>
                  <a:lnTo>
                    <a:pt x="22741" y="54102"/>
                  </a:lnTo>
                  <a:lnTo>
                    <a:pt x="22062" y="54170"/>
                  </a:lnTo>
                  <a:lnTo>
                    <a:pt x="3938" y="54170"/>
                  </a:lnTo>
                  <a:lnTo>
                    <a:pt x="3259" y="54102"/>
                  </a:lnTo>
                  <a:lnTo>
                    <a:pt x="2580" y="53898"/>
                  </a:lnTo>
                  <a:lnTo>
                    <a:pt x="2037" y="53559"/>
                  </a:lnTo>
                  <a:lnTo>
                    <a:pt x="1562" y="53151"/>
                  </a:lnTo>
                  <a:lnTo>
                    <a:pt x="1154" y="52676"/>
                  </a:lnTo>
                  <a:lnTo>
                    <a:pt x="815" y="52065"/>
                  </a:lnTo>
                  <a:lnTo>
                    <a:pt x="611" y="51454"/>
                  </a:lnTo>
                  <a:lnTo>
                    <a:pt x="543" y="50776"/>
                  </a:lnTo>
                  <a:lnTo>
                    <a:pt x="543" y="3870"/>
                  </a:lnTo>
                  <a:lnTo>
                    <a:pt x="611" y="3191"/>
                  </a:lnTo>
                  <a:lnTo>
                    <a:pt x="815" y="2580"/>
                  </a:lnTo>
                  <a:lnTo>
                    <a:pt x="1154" y="2037"/>
                  </a:lnTo>
                  <a:lnTo>
                    <a:pt x="1562" y="1494"/>
                  </a:lnTo>
                  <a:lnTo>
                    <a:pt x="2037" y="1086"/>
                  </a:lnTo>
                  <a:lnTo>
                    <a:pt x="2580" y="815"/>
                  </a:lnTo>
                  <a:lnTo>
                    <a:pt x="3259" y="611"/>
                  </a:lnTo>
                  <a:lnTo>
                    <a:pt x="3938" y="543"/>
                  </a:lnTo>
                  <a:close/>
                  <a:moveTo>
                    <a:pt x="3938" y="0"/>
                  </a:moveTo>
                  <a:lnTo>
                    <a:pt x="3123" y="68"/>
                  </a:lnTo>
                  <a:lnTo>
                    <a:pt x="2444" y="272"/>
                  </a:lnTo>
                  <a:lnTo>
                    <a:pt x="1765" y="611"/>
                  </a:lnTo>
                  <a:lnTo>
                    <a:pt x="1154" y="1154"/>
                  </a:lnTo>
                  <a:lnTo>
                    <a:pt x="679" y="1697"/>
                  </a:lnTo>
                  <a:lnTo>
                    <a:pt x="272" y="2376"/>
                  </a:lnTo>
                  <a:lnTo>
                    <a:pt x="68" y="3123"/>
                  </a:lnTo>
                  <a:lnTo>
                    <a:pt x="0" y="3870"/>
                  </a:lnTo>
                  <a:lnTo>
                    <a:pt x="0" y="50776"/>
                  </a:lnTo>
                  <a:lnTo>
                    <a:pt x="68" y="51522"/>
                  </a:lnTo>
                  <a:lnTo>
                    <a:pt x="272" y="52269"/>
                  </a:lnTo>
                  <a:lnTo>
                    <a:pt x="679" y="52948"/>
                  </a:lnTo>
                  <a:lnTo>
                    <a:pt x="1154" y="53559"/>
                  </a:lnTo>
                  <a:lnTo>
                    <a:pt x="1765" y="54034"/>
                  </a:lnTo>
                  <a:lnTo>
                    <a:pt x="2444" y="54373"/>
                  </a:lnTo>
                  <a:lnTo>
                    <a:pt x="3123" y="54645"/>
                  </a:lnTo>
                  <a:lnTo>
                    <a:pt x="3938" y="54713"/>
                  </a:lnTo>
                  <a:lnTo>
                    <a:pt x="22062" y="54713"/>
                  </a:lnTo>
                  <a:lnTo>
                    <a:pt x="22876" y="54645"/>
                  </a:lnTo>
                  <a:lnTo>
                    <a:pt x="23555" y="54373"/>
                  </a:lnTo>
                  <a:lnTo>
                    <a:pt x="24234" y="54034"/>
                  </a:lnTo>
                  <a:lnTo>
                    <a:pt x="24845" y="53559"/>
                  </a:lnTo>
                  <a:lnTo>
                    <a:pt x="25320" y="52948"/>
                  </a:lnTo>
                  <a:lnTo>
                    <a:pt x="25727" y="52269"/>
                  </a:lnTo>
                  <a:lnTo>
                    <a:pt x="25931" y="51522"/>
                  </a:lnTo>
                  <a:lnTo>
                    <a:pt x="25999" y="50776"/>
                  </a:lnTo>
                  <a:lnTo>
                    <a:pt x="25999" y="3870"/>
                  </a:lnTo>
                  <a:lnTo>
                    <a:pt x="25931" y="3123"/>
                  </a:lnTo>
                  <a:lnTo>
                    <a:pt x="25727" y="2376"/>
                  </a:lnTo>
                  <a:lnTo>
                    <a:pt x="25320" y="1697"/>
                  </a:lnTo>
                  <a:lnTo>
                    <a:pt x="24845" y="1154"/>
                  </a:lnTo>
                  <a:lnTo>
                    <a:pt x="24234" y="611"/>
                  </a:lnTo>
                  <a:lnTo>
                    <a:pt x="23555" y="272"/>
                  </a:lnTo>
                  <a:lnTo>
                    <a:pt x="22876" y="68"/>
                  </a:lnTo>
                  <a:lnTo>
                    <a:pt x="22062" y="0"/>
                  </a:lnTo>
                  <a:close/>
                </a:path>
              </a:pathLst>
            </a:custGeom>
            <a:solidFill>
              <a:srgbClr val="000000">
                <a:alpha val="54619"/>
              </a:srgbClr>
            </a:solid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686" name="Shape 686"/>
            <p:cNvSpPr/>
            <p:nvPr/>
          </p:nvSpPr>
          <p:spPr>
            <a:xfrm>
              <a:off x="7089125" y="1121950"/>
              <a:ext cx="1589700" cy="28119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1000">
                <a:solidFill>
                  <a:srgbClr val="FFFFFF"/>
                </a:solidFill>
                <a:latin typeface="Varela"/>
                <a:ea typeface="Varela"/>
                <a:cs typeface="Varela"/>
                <a:sym typeface="Varela"/>
              </a:endParaRPr>
            </a:p>
          </p:txBody>
        </p:sp>
      </p:grpSp>
      <p:sp>
        <p:nvSpPr>
          <p:cNvPr id="687" name="Shape 687"/>
          <p:cNvSpPr txBox="1"/>
          <p:nvPr/>
        </p:nvSpPr>
        <p:spPr>
          <a:xfrm>
            <a:off x="457200" y="4124990"/>
            <a:ext cx="10756800" cy="8102700"/>
          </a:xfrm>
          <a:prstGeom prst="rect">
            <a:avLst/>
          </a:prstGeom>
          <a:noFill/>
          <a:ln>
            <a:noFill/>
          </a:ln>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US" sz="4800" b="1">
                <a:solidFill>
                  <a:schemeClr val="dk2"/>
                </a:solidFill>
                <a:latin typeface="Oswald"/>
                <a:ea typeface="Oswald"/>
                <a:cs typeface="Oswald"/>
                <a:sym typeface="Oswald"/>
              </a:rPr>
              <a:t>CUSTOMER LOYALTY PROGRAMS: </a:t>
            </a:r>
            <a:br>
              <a:rPr lang="en-US" sz="4800" b="1">
                <a:solidFill>
                  <a:schemeClr val="dk2"/>
                </a:solidFill>
                <a:latin typeface="Oswald"/>
                <a:ea typeface="Oswald"/>
                <a:cs typeface="Oswald"/>
                <a:sym typeface="Oswald"/>
              </a:rPr>
            </a:br>
            <a:r>
              <a:rPr lang="en-US" sz="4800" b="1">
                <a:solidFill>
                  <a:schemeClr val="dk2"/>
                </a:solidFill>
                <a:latin typeface="Oswald"/>
                <a:ea typeface="Oswald"/>
                <a:cs typeface="Oswald"/>
                <a:sym typeface="Oswald"/>
              </a:rPr>
              <a:t>Reward our best customers with the mobile loyalty program</a:t>
            </a:r>
            <a:br>
              <a:rPr lang="en-US" sz="4800" b="1">
                <a:solidFill>
                  <a:schemeClr val="dk2"/>
                </a:solidFill>
                <a:latin typeface="Oswald"/>
                <a:ea typeface="Oswald"/>
                <a:cs typeface="Oswald"/>
                <a:sym typeface="Oswald"/>
              </a:rPr>
            </a:br>
            <a:endParaRPr sz="4800" b="1">
              <a:solidFill>
                <a:schemeClr val="dk2"/>
              </a:solidFill>
              <a:latin typeface="Oswald"/>
              <a:ea typeface="Oswald"/>
              <a:cs typeface="Oswald"/>
              <a:sym typeface="Oswald"/>
            </a:endParaRPr>
          </a:p>
          <a:p>
            <a:pPr marL="0" lvl="0" indent="0" rtl="0">
              <a:lnSpc>
                <a:spcPct val="115000"/>
              </a:lnSpc>
              <a:spcBef>
                <a:spcPts val="1000"/>
              </a:spcBef>
              <a:spcAft>
                <a:spcPts val="1000"/>
              </a:spcAft>
              <a:buNone/>
            </a:pPr>
            <a:r>
              <a:rPr lang="en-US" sz="4800" b="1">
                <a:solidFill>
                  <a:schemeClr val="dk2"/>
                </a:solidFill>
                <a:latin typeface="Oswald"/>
                <a:ea typeface="Oswald"/>
                <a:cs typeface="Oswald"/>
                <a:sym typeface="Oswald"/>
              </a:rPr>
              <a:t>RESERVATIONS: </a:t>
            </a:r>
            <a:br>
              <a:rPr lang="en-US" sz="4800" b="1">
                <a:solidFill>
                  <a:schemeClr val="dk2"/>
                </a:solidFill>
                <a:latin typeface="Oswald"/>
                <a:ea typeface="Oswald"/>
                <a:cs typeface="Oswald"/>
                <a:sym typeface="Oswald"/>
              </a:rPr>
            </a:br>
            <a:r>
              <a:rPr lang="en-US" sz="4800" b="1">
                <a:solidFill>
                  <a:schemeClr val="dk2"/>
                </a:solidFill>
                <a:latin typeface="Oswald"/>
                <a:ea typeface="Oswald"/>
                <a:cs typeface="Oswald"/>
                <a:sym typeface="Oswald"/>
              </a:rPr>
              <a:t>Allow our customers to book their next appointment directly from their mobile device</a:t>
            </a:r>
            <a:endParaRPr sz="4800">
              <a:solidFill>
                <a:schemeClr val="dk2"/>
              </a:solidFill>
              <a:latin typeface="Oswald"/>
              <a:ea typeface="Oswald"/>
              <a:cs typeface="Oswald"/>
              <a:sym typeface="Oswald"/>
            </a:endParaRPr>
          </a:p>
        </p:txBody>
      </p:sp>
      <p:sp>
        <p:nvSpPr>
          <p:cNvPr id="688" name="Shape 688"/>
          <p:cNvSpPr txBox="1"/>
          <p:nvPr/>
        </p:nvSpPr>
        <p:spPr>
          <a:xfrm>
            <a:off x="457200" y="1390003"/>
            <a:ext cx="12398100" cy="1856400"/>
          </a:xfrm>
          <a:prstGeom prst="rect">
            <a:avLst/>
          </a:prstGeom>
          <a:noFill/>
          <a:ln>
            <a:noFill/>
          </a:ln>
        </p:spPr>
        <p:txBody>
          <a:bodyPr spcFirstLastPara="1" wrap="square" lIns="91425" tIns="91425" rIns="91425" bIns="91425" anchor="b" anchorCtr="0">
            <a:noAutofit/>
          </a:bodyPr>
          <a:lstStyle/>
          <a:p>
            <a:pPr marL="0" lvl="0" indent="0" rtl="0">
              <a:spcBef>
                <a:spcPts val="0"/>
              </a:spcBef>
              <a:spcAft>
                <a:spcPts val="0"/>
              </a:spcAft>
              <a:buNone/>
            </a:pPr>
            <a:r>
              <a:rPr lang="en-US" sz="6000" b="1">
                <a:solidFill>
                  <a:schemeClr val="accent1"/>
                </a:solidFill>
                <a:latin typeface="Oswald"/>
                <a:ea typeface="Oswald"/>
                <a:cs typeface="Oswald"/>
                <a:sym typeface="Oswald"/>
              </a:rPr>
              <a:t>DRIVE MORE </a:t>
            </a:r>
            <a:br>
              <a:rPr lang="en-US" sz="6000" b="1">
                <a:solidFill>
                  <a:schemeClr val="accent1"/>
                </a:solidFill>
                <a:latin typeface="Oswald"/>
                <a:ea typeface="Oswald"/>
                <a:cs typeface="Oswald"/>
                <a:sym typeface="Oswald"/>
              </a:rPr>
            </a:br>
            <a:r>
              <a:rPr lang="en-US" sz="6000" b="1">
                <a:solidFill>
                  <a:schemeClr val="accent1"/>
                </a:solidFill>
                <a:latin typeface="Oswald"/>
                <a:ea typeface="Oswald"/>
                <a:cs typeface="Oswald"/>
                <a:sym typeface="Oswald"/>
              </a:rPr>
              <a:t>REPEAT BUSINESS</a:t>
            </a:r>
            <a:endParaRPr sz="6000" b="1">
              <a:solidFill>
                <a:schemeClr val="accent1"/>
              </a:solidFill>
              <a:latin typeface="Oswald"/>
              <a:ea typeface="Oswald"/>
              <a:cs typeface="Oswald"/>
              <a:sym typeface="Oswald"/>
            </a:endParaRPr>
          </a:p>
        </p:txBody>
      </p:sp>
      <p:pic>
        <p:nvPicPr>
          <p:cNvPr id="689" name="Shape 689" descr="Rewards Points Stamped.png"/>
          <p:cNvPicPr preferRelativeResize="0"/>
          <p:nvPr/>
        </p:nvPicPr>
        <p:blipFill>
          <a:blip r:embed="rId3">
            <a:alphaModFix/>
          </a:blip>
          <a:stretch>
            <a:fillRect/>
          </a:stretch>
        </p:blipFill>
        <p:spPr>
          <a:xfrm>
            <a:off x="12672460" y="1592122"/>
            <a:ext cx="5204308" cy="9256753"/>
          </a:xfrm>
          <a:prstGeom prst="rect">
            <a:avLst/>
          </a:prstGeom>
          <a:noFill/>
          <a:ln>
            <a:noFill/>
          </a:ln>
        </p:spPr>
      </p:pic>
      <p:pic>
        <p:nvPicPr>
          <p:cNvPr id="690" name="Shape 690" descr="Reservations.png"/>
          <p:cNvPicPr preferRelativeResize="0"/>
          <p:nvPr/>
        </p:nvPicPr>
        <p:blipFill>
          <a:blip r:embed="rId4">
            <a:alphaModFix/>
          </a:blip>
          <a:stretch>
            <a:fillRect/>
          </a:stretch>
        </p:blipFill>
        <p:spPr>
          <a:xfrm>
            <a:off x="19124117" y="2473225"/>
            <a:ext cx="4432461" cy="7883977"/>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Shape 694"/>
        <p:cNvGrpSpPr/>
        <p:nvPr/>
      </p:nvGrpSpPr>
      <p:grpSpPr>
        <a:xfrm>
          <a:off x="0" y="0"/>
          <a:ext cx="0" cy="0"/>
          <a:chOff x="0" y="0"/>
          <a:chExt cx="0" cy="0"/>
        </a:xfrm>
      </p:grpSpPr>
      <p:grpSp>
        <p:nvGrpSpPr>
          <p:cNvPr id="695" name="Shape 695"/>
          <p:cNvGrpSpPr/>
          <p:nvPr/>
        </p:nvGrpSpPr>
        <p:grpSpPr>
          <a:xfrm>
            <a:off x="11969567" y="599528"/>
            <a:ext cx="5596807" cy="11230479"/>
            <a:chOff x="3395565" y="489800"/>
            <a:chExt cx="2075120" cy="4163909"/>
          </a:xfrm>
        </p:grpSpPr>
        <p:sp>
          <p:nvSpPr>
            <p:cNvPr id="696" name="Shape 696"/>
            <p:cNvSpPr/>
            <p:nvPr/>
          </p:nvSpPr>
          <p:spPr>
            <a:xfrm>
              <a:off x="3395565" y="489800"/>
              <a:ext cx="2075120" cy="4163909"/>
            </a:xfrm>
            <a:custGeom>
              <a:avLst/>
              <a:gdLst/>
              <a:ahLst/>
              <a:cxnLst/>
              <a:rect l="0" t="0" r="0" b="0"/>
              <a:pathLst>
                <a:path w="30819" h="61841" extrusionOk="0">
                  <a:moveTo>
                    <a:pt x="5160" y="2580"/>
                  </a:moveTo>
                  <a:lnTo>
                    <a:pt x="5295" y="2648"/>
                  </a:lnTo>
                  <a:lnTo>
                    <a:pt x="5363" y="2784"/>
                  </a:lnTo>
                  <a:lnTo>
                    <a:pt x="5363" y="2920"/>
                  </a:lnTo>
                  <a:lnTo>
                    <a:pt x="5363" y="3055"/>
                  </a:lnTo>
                  <a:lnTo>
                    <a:pt x="5295" y="3191"/>
                  </a:lnTo>
                  <a:lnTo>
                    <a:pt x="5160" y="3259"/>
                  </a:lnTo>
                  <a:lnTo>
                    <a:pt x="4888" y="3259"/>
                  </a:lnTo>
                  <a:lnTo>
                    <a:pt x="4752" y="3191"/>
                  </a:lnTo>
                  <a:lnTo>
                    <a:pt x="4684" y="3055"/>
                  </a:lnTo>
                  <a:lnTo>
                    <a:pt x="4684" y="2920"/>
                  </a:lnTo>
                  <a:lnTo>
                    <a:pt x="4684" y="2784"/>
                  </a:lnTo>
                  <a:lnTo>
                    <a:pt x="4752" y="2648"/>
                  </a:lnTo>
                  <a:lnTo>
                    <a:pt x="4888" y="2580"/>
                  </a:lnTo>
                  <a:close/>
                  <a:moveTo>
                    <a:pt x="15410" y="2241"/>
                  </a:moveTo>
                  <a:lnTo>
                    <a:pt x="15681" y="2309"/>
                  </a:lnTo>
                  <a:lnTo>
                    <a:pt x="15885" y="2444"/>
                  </a:lnTo>
                  <a:lnTo>
                    <a:pt x="16021" y="2648"/>
                  </a:lnTo>
                  <a:lnTo>
                    <a:pt x="16088" y="2920"/>
                  </a:lnTo>
                  <a:lnTo>
                    <a:pt x="16021" y="3191"/>
                  </a:lnTo>
                  <a:lnTo>
                    <a:pt x="15885" y="3395"/>
                  </a:lnTo>
                  <a:lnTo>
                    <a:pt x="15681" y="3531"/>
                  </a:lnTo>
                  <a:lnTo>
                    <a:pt x="15410" y="3598"/>
                  </a:lnTo>
                  <a:lnTo>
                    <a:pt x="15138" y="3531"/>
                  </a:lnTo>
                  <a:lnTo>
                    <a:pt x="14934" y="3395"/>
                  </a:lnTo>
                  <a:lnTo>
                    <a:pt x="14799" y="3191"/>
                  </a:lnTo>
                  <a:lnTo>
                    <a:pt x="14731" y="2920"/>
                  </a:lnTo>
                  <a:lnTo>
                    <a:pt x="14799" y="2648"/>
                  </a:lnTo>
                  <a:lnTo>
                    <a:pt x="14934" y="2444"/>
                  </a:lnTo>
                  <a:lnTo>
                    <a:pt x="15138" y="2309"/>
                  </a:lnTo>
                  <a:lnTo>
                    <a:pt x="15410" y="2241"/>
                  </a:lnTo>
                  <a:close/>
                  <a:moveTo>
                    <a:pt x="29393" y="5228"/>
                  </a:moveTo>
                  <a:lnTo>
                    <a:pt x="29461" y="5296"/>
                  </a:lnTo>
                  <a:lnTo>
                    <a:pt x="29461" y="54849"/>
                  </a:lnTo>
                  <a:lnTo>
                    <a:pt x="1426" y="54849"/>
                  </a:lnTo>
                  <a:lnTo>
                    <a:pt x="1426" y="5296"/>
                  </a:lnTo>
                  <a:lnTo>
                    <a:pt x="1494" y="5228"/>
                  </a:lnTo>
                  <a:close/>
                  <a:moveTo>
                    <a:pt x="15410" y="544"/>
                  </a:moveTo>
                  <a:lnTo>
                    <a:pt x="19143" y="612"/>
                  </a:lnTo>
                  <a:lnTo>
                    <a:pt x="23012" y="747"/>
                  </a:lnTo>
                  <a:lnTo>
                    <a:pt x="26339" y="951"/>
                  </a:lnTo>
                  <a:lnTo>
                    <a:pt x="27560" y="1087"/>
                  </a:lnTo>
                  <a:lnTo>
                    <a:pt x="27560" y="1087"/>
                  </a:lnTo>
                  <a:lnTo>
                    <a:pt x="26339" y="1019"/>
                  </a:lnTo>
                  <a:lnTo>
                    <a:pt x="23012" y="815"/>
                  </a:lnTo>
                  <a:lnTo>
                    <a:pt x="19143" y="680"/>
                  </a:lnTo>
                  <a:lnTo>
                    <a:pt x="15410" y="612"/>
                  </a:lnTo>
                  <a:lnTo>
                    <a:pt x="11676" y="680"/>
                  </a:lnTo>
                  <a:lnTo>
                    <a:pt x="7807" y="815"/>
                  </a:lnTo>
                  <a:lnTo>
                    <a:pt x="4481" y="1019"/>
                  </a:lnTo>
                  <a:lnTo>
                    <a:pt x="3259" y="1087"/>
                  </a:lnTo>
                  <a:lnTo>
                    <a:pt x="2444" y="1223"/>
                  </a:lnTo>
                  <a:lnTo>
                    <a:pt x="1969" y="1358"/>
                  </a:lnTo>
                  <a:lnTo>
                    <a:pt x="1630" y="1494"/>
                  </a:lnTo>
                  <a:lnTo>
                    <a:pt x="1290" y="1698"/>
                  </a:lnTo>
                  <a:lnTo>
                    <a:pt x="1019" y="1901"/>
                  </a:lnTo>
                  <a:lnTo>
                    <a:pt x="815" y="2173"/>
                  </a:lnTo>
                  <a:lnTo>
                    <a:pt x="679" y="2444"/>
                  </a:lnTo>
                  <a:lnTo>
                    <a:pt x="544" y="2852"/>
                  </a:lnTo>
                  <a:lnTo>
                    <a:pt x="544" y="3259"/>
                  </a:lnTo>
                  <a:lnTo>
                    <a:pt x="544" y="58311"/>
                  </a:lnTo>
                  <a:lnTo>
                    <a:pt x="544" y="58718"/>
                  </a:lnTo>
                  <a:lnTo>
                    <a:pt x="476" y="58311"/>
                  </a:lnTo>
                  <a:lnTo>
                    <a:pt x="476" y="3259"/>
                  </a:lnTo>
                  <a:lnTo>
                    <a:pt x="544" y="2784"/>
                  </a:lnTo>
                  <a:lnTo>
                    <a:pt x="612" y="2444"/>
                  </a:lnTo>
                  <a:lnTo>
                    <a:pt x="747" y="2105"/>
                  </a:lnTo>
                  <a:lnTo>
                    <a:pt x="951" y="1834"/>
                  </a:lnTo>
                  <a:lnTo>
                    <a:pt x="1222" y="1630"/>
                  </a:lnTo>
                  <a:lnTo>
                    <a:pt x="1562" y="1426"/>
                  </a:lnTo>
                  <a:lnTo>
                    <a:pt x="1969" y="1290"/>
                  </a:lnTo>
                  <a:lnTo>
                    <a:pt x="2444" y="1155"/>
                  </a:lnTo>
                  <a:lnTo>
                    <a:pt x="3259" y="1087"/>
                  </a:lnTo>
                  <a:lnTo>
                    <a:pt x="4481" y="951"/>
                  </a:lnTo>
                  <a:lnTo>
                    <a:pt x="7807" y="747"/>
                  </a:lnTo>
                  <a:lnTo>
                    <a:pt x="11676" y="612"/>
                  </a:lnTo>
                  <a:lnTo>
                    <a:pt x="15410" y="544"/>
                  </a:lnTo>
                  <a:close/>
                  <a:moveTo>
                    <a:pt x="27560" y="1087"/>
                  </a:moveTo>
                  <a:lnTo>
                    <a:pt x="28375" y="1155"/>
                  </a:lnTo>
                  <a:lnTo>
                    <a:pt x="28850" y="1290"/>
                  </a:lnTo>
                  <a:lnTo>
                    <a:pt x="29257" y="1426"/>
                  </a:lnTo>
                  <a:lnTo>
                    <a:pt x="29597" y="1630"/>
                  </a:lnTo>
                  <a:lnTo>
                    <a:pt x="29868" y="1834"/>
                  </a:lnTo>
                  <a:lnTo>
                    <a:pt x="30072" y="2105"/>
                  </a:lnTo>
                  <a:lnTo>
                    <a:pt x="30208" y="2444"/>
                  </a:lnTo>
                  <a:lnTo>
                    <a:pt x="30276" y="2784"/>
                  </a:lnTo>
                  <a:lnTo>
                    <a:pt x="30344" y="3259"/>
                  </a:lnTo>
                  <a:lnTo>
                    <a:pt x="30344" y="58311"/>
                  </a:lnTo>
                  <a:lnTo>
                    <a:pt x="30276" y="58718"/>
                  </a:lnTo>
                  <a:lnTo>
                    <a:pt x="30208" y="59125"/>
                  </a:lnTo>
                  <a:lnTo>
                    <a:pt x="30072" y="59465"/>
                  </a:lnTo>
                  <a:lnTo>
                    <a:pt x="29868" y="59736"/>
                  </a:lnTo>
                  <a:lnTo>
                    <a:pt x="29597" y="60008"/>
                  </a:lnTo>
                  <a:lnTo>
                    <a:pt x="29257" y="60144"/>
                  </a:lnTo>
                  <a:lnTo>
                    <a:pt x="28850" y="60347"/>
                  </a:lnTo>
                  <a:lnTo>
                    <a:pt x="28375" y="60415"/>
                  </a:lnTo>
                  <a:lnTo>
                    <a:pt x="26746" y="60687"/>
                  </a:lnTo>
                  <a:lnTo>
                    <a:pt x="23895" y="60958"/>
                  </a:lnTo>
                  <a:lnTo>
                    <a:pt x="22130" y="61094"/>
                  </a:lnTo>
                  <a:lnTo>
                    <a:pt x="20093" y="61230"/>
                  </a:lnTo>
                  <a:lnTo>
                    <a:pt x="17853" y="61298"/>
                  </a:lnTo>
                  <a:lnTo>
                    <a:pt x="12966" y="61298"/>
                  </a:lnTo>
                  <a:lnTo>
                    <a:pt x="10726" y="61230"/>
                  </a:lnTo>
                  <a:lnTo>
                    <a:pt x="8689" y="61094"/>
                  </a:lnTo>
                  <a:lnTo>
                    <a:pt x="6924" y="60958"/>
                  </a:lnTo>
                  <a:lnTo>
                    <a:pt x="4073" y="60687"/>
                  </a:lnTo>
                  <a:lnTo>
                    <a:pt x="2444" y="60415"/>
                  </a:lnTo>
                  <a:lnTo>
                    <a:pt x="1969" y="60347"/>
                  </a:lnTo>
                  <a:lnTo>
                    <a:pt x="1562" y="60144"/>
                  </a:lnTo>
                  <a:lnTo>
                    <a:pt x="1290" y="60008"/>
                  </a:lnTo>
                  <a:lnTo>
                    <a:pt x="951" y="59736"/>
                  </a:lnTo>
                  <a:lnTo>
                    <a:pt x="747" y="59465"/>
                  </a:lnTo>
                  <a:lnTo>
                    <a:pt x="612" y="59125"/>
                  </a:lnTo>
                  <a:lnTo>
                    <a:pt x="544" y="58718"/>
                  </a:lnTo>
                  <a:lnTo>
                    <a:pt x="544" y="58718"/>
                  </a:lnTo>
                  <a:lnTo>
                    <a:pt x="679" y="59125"/>
                  </a:lnTo>
                  <a:lnTo>
                    <a:pt x="815" y="59397"/>
                  </a:lnTo>
                  <a:lnTo>
                    <a:pt x="1019" y="59669"/>
                  </a:lnTo>
                  <a:lnTo>
                    <a:pt x="1290" y="59940"/>
                  </a:lnTo>
                  <a:lnTo>
                    <a:pt x="1630" y="60144"/>
                  </a:lnTo>
                  <a:lnTo>
                    <a:pt x="2037" y="60279"/>
                  </a:lnTo>
                  <a:lnTo>
                    <a:pt x="2444" y="60415"/>
                  </a:lnTo>
                  <a:lnTo>
                    <a:pt x="4073" y="60619"/>
                  </a:lnTo>
                  <a:lnTo>
                    <a:pt x="6924" y="60890"/>
                  </a:lnTo>
                  <a:lnTo>
                    <a:pt x="8689" y="61026"/>
                  </a:lnTo>
                  <a:lnTo>
                    <a:pt x="10726" y="61162"/>
                  </a:lnTo>
                  <a:lnTo>
                    <a:pt x="12966" y="61230"/>
                  </a:lnTo>
                  <a:lnTo>
                    <a:pt x="17853" y="61230"/>
                  </a:lnTo>
                  <a:lnTo>
                    <a:pt x="20093" y="61162"/>
                  </a:lnTo>
                  <a:lnTo>
                    <a:pt x="22130" y="61026"/>
                  </a:lnTo>
                  <a:lnTo>
                    <a:pt x="23895" y="60890"/>
                  </a:lnTo>
                  <a:lnTo>
                    <a:pt x="26746" y="60619"/>
                  </a:lnTo>
                  <a:lnTo>
                    <a:pt x="28375" y="60415"/>
                  </a:lnTo>
                  <a:lnTo>
                    <a:pt x="28850" y="60279"/>
                  </a:lnTo>
                  <a:lnTo>
                    <a:pt x="29190" y="60144"/>
                  </a:lnTo>
                  <a:lnTo>
                    <a:pt x="29529" y="59940"/>
                  </a:lnTo>
                  <a:lnTo>
                    <a:pt x="29800" y="59669"/>
                  </a:lnTo>
                  <a:lnTo>
                    <a:pt x="30004" y="59397"/>
                  </a:lnTo>
                  <a:lnTo>
                    <a:pt x="30140" y="59125"/>
                  </a:lnTo>
                  <a:lnTo>
                    <a:pt x="30276" y="58718"/>
                  </a:lnTo>
                  <a:lnTo>
                    <a:pt x="30276" y="58311"/>
                  </a:lnTo>
                  <a:lnTo>
                    <a:pt x="30276" y="3259"/>
                  </a:lnTo>
                  <a:lnTo>
                    <a:pt x="30276" y="2852"/>
                  </a:lnTo>
                  <a:lnTo>
                    <a:pt x="30140" y="2444"/>
                  </a:lnTo>
                  <a:lnTo>
                    <a:pt x="30004" y="2173"/>
                  </a:lnTo>
                  <a:lnTo>
                    <a:pt x="29800" y="1901"/>
                  </a:lnTo>
                  <a:lnTo>
                    <a:pt x="29529" y="1698"/>
                  </a:lnTo>
                  <a:lnTo>
                    <a:pt x="29190" y="1494"/>
                  </a:lnTo>
                  <a:lnTo>
                    <a:pt x="28850" y="1358"/>
                  </a:lnTo>
                  <a:lnTo>
                    <a:pt x="28375" y="1223"/>
                  </a:lnTo>
                  <a:lnTo>
                    <a:pt x="27560" y="1087"/>
                  </a:lnTo>
                  <a:close/>
                  <a:moveTo>
                    <a:pt x="15410" y="1"/>
                  </a:moveTo>
                  <a:lnTo>
                    <a:pt x="11608" y="69"/>
                  </a:lnTo>
                  <a:lnTo>
                    <a:pt x="7739" y="204"/>
                  </a:lnTo>
                  <a:lnTo>
                    <a:pt x="4413" y="408"/>
                  </a:lnTo>
                  <a:lnTo>
                    <a:pt x="3191" y="544"/>
                  </a:lnTo>
                  <a:lnTo>
                    <a:pt x="2309" y="680"/>
                  </a:lnTo>
                  <a:lnTo>
                    <a:pt x="1765" y="815"/>
                  </a:lnTo>
                  <a:lnTo>
                    <a:pt x="1290" y="1019"/>
                  </a:lnTo>
                  <a:lnTo>
                    <a:pt x="883" y="1223"/>
                  </a:lnTo>
                  <a:lnTo>
                    <a:pt x="544" y="1494"/>
                  </a:lnTo>
                  <a:lnTo>
                    <a:pt x="340" y="1901"/>
                  </a:lnTo>
                  <a:lnTo>
                    <a:pt x="136" y="2241"/>
                  </a:lnTo>
                  <a:lnTo>
                    <a:pt x="1" y="2716"/>
                  </a:lnTo>
                  <a:lnTo>
                    <a:pt x="1" y="3259"/>
                  </a:lnTo>
                  <a:lnTo>
                    <a:pt x="1" y="58311"/>
                  </a:lnTo>
                  <a:lnTo>
                    <a:pt x="1" y="58854"/>
                  </a:lnTo>
                  <a:lnTo>
                    <a:pt x="136" y="59261"/>
                  </a:lnTo>
                  <a:lnTo>
                    <a:pt x="340" y="59736"/>
                  </a:lnTo>
                  <a:lnTo>
                    <a:pt x="612" y="60076"/>
                  </a:lnTo>
                  <a:lnTo>
                    <a:pt x="951" y="60347"/>
                  </a:lnTo>
                  <a:lnTo>
                    <a:pt x="1358" y="60619"/>
                  </a:lnTo>
                  <a:lnTo>
                    <a:pt x="1833" y="60823"/>
                  </a:lnTo>
                  <a:lnTo>
                    <a:pt x="2309" y="60958"/>
                  </a:lnTo>
                  <a:lnTo>
                    <a:pt x="4006" y="61162"/>
                  </a:lnTo>
                  <a:lnTo>
                    <a:pt x="6857" y="61501"/>
                  </a:lnTo>
                  <a:lnTo>
                    <a:pt x="8689" y="61637"/>
                  </a:lnTo>
                  <a:lnTo>
                    <a:pt x="10726" y="61705"/>
                  </a:lnTo>
                  <a:lnTo>
                    <a:pt x="12966" y="61773"/>
                  </a:lnTo>
                  <a:lnTo>
                    <a:pt x="15410" y="61841"/>
                  </a:lnTo>
                  <a:lnTo>
                    <a:pt x="17853" y="61773"/>
                  </a:lnTo>
                  <a:lnTo>
                    <a:pt x="20093" y="61705"/>
                  </a:lnTo>
                  <a:lnTo>
                    <a:pt x="22130" y="61637"/>
                  </a:lnTo>
                  <a:lnTo>
                    <a:pt x="23963" y="61501"/>
                  </a:lnTo>
                  <a:lnTo>
                    <a:pt x="26814" y="61162"/>
                  </a:lnTo>
                  <a:lnTo>
                    <a:pt x="28511" y="60958"/>
                  </a:lnTo>
                  <a:lnTo>
                    <a:pt x="28986" y="60823"/>
                  </a:lnTo>
                  <a:lnTo>
                    <a:pt x="29461" y="60619"/>
                  </a:lnTo>
                  <a:lnTo>
                    <a:pt x="29868" y="60347"/>
                  </a:lnTo>
                  <a:lnTo>
                    <a:pt x="30208" y="60076"/>
                  </a:lnTo>
                  <a:lnTo>
                    <a:pt x="30479" y="59736"/>
                  </a:lnTo>
                  <a:lnTo>
                    <a:pt x="30683" y="59261"/>
                  </a:lnTo>
                  <a:lnTo>
                    <a:pt x="30819" y="58854"/>
                  </a:lnTo>
                  <a:lnTo>
                    <a:pt x="30819" y="58311"/>
                  </a:lnTo>
                  <a:lnTo>
                    <a:pt x="30819" y="3259"/>
                  </a:lnTo>
                  <a:lnTo>
                    <a:pt x="30819" y="2716"/>
                  </a:lnTo>
                  <a:lnTo>
                    <a:pt x="30683" y="2241"/>
                  </a:lnTo>
                  <a:lnTo>
                    <a:pt x="30547" y="1901"/>
                  </a:lnTo>
                  <a:lnTo>
                    <a:pt x="30276" y="1494"/>
                  </a:lnTo>
                  <a:lnTo>
                    <a:pt x="29936" y="1223"/>
                  </a:lnTo>
                  <a:lnTo>
                    <a:pt x="29529" y="1019"/>
                  </a:lnTo>
                  <a:lnTo>
                    <a:pt x="29054" y="815"/>
                  </a:lnTo>
                  <a:lnTo>
                    <a:pt x="28511" y="680"/>
                  </a:lnTo>
                  <a:lnTo>
                    <a:pt x="27628" y="544"/>
                  </a:lnTo>
                  <a:lnTo>
                    <a:pt x="26406" y="408"/>
                  </a:lnTo>
                  <a:lnTo>
                    <a:pt x="23080" y="204"/>
                  </a:lnTo>
                  <a:lnTo>
                    <a:pt x="19211" y="69"/>
                  </a:lnTo>
                  <a:lnTo>
                    <a:pt x="15410" y="1"/>
                  </a:lnTo>
                  <a:close/>
                </a:path>
              </a:pathLst>
            </a:custGeom>
            <a:solidFill>
              <a:srgbClr val="000000">
                <a:alpha val="54619"/>
              </a:srgbClr>
            </a:solid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697" name="Shape 697"/>
            <p:cNvSpPr/>
            <p:nvPr/>
          </p:nvSpPr>
          <p:spPr>
            <a:xfrm>
              <a:off x="3488875" y="839000"/>
              <a:ext cx="1888500" cy="3356100"/>
            </a:xfrm>
            <a:prstGeom prst="rect">
              <a:avLst/>
            </a:prstGeom>
            <a:solidFill>
              <a:srgbClr val="000000">
                <a:alpha val="54619"/>
              </a:srgbClr>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1000">
                <a:solidFill>
                  <a:srgbClr val="FFFFFF"/>
                </a:solidFill>
                <a:latin typeface="Varela"/>
                <a:ea typeface="Varela"/>
                <a:cs typeface="Varela"/>
                <a:sym typeface="Varela"/>
              </a:endParaRPr>
            </a:p>
          </p:txBody>
        </p:sp>
      </p:grpSp>
      <p:grpSp>
        <p:nvGrpSpPr>
          <p:cNvPr id="698" name="Shape 698"/>
          <p:cNvGrpSpPr/>
          <p:nvPr/>
        </p:nvGrpSpPr>
        <p:grpSpPr>
          <a:xfrm>
            <a:off x="18109607" y="925978"/>
            <a:ext cx="5026338" cy="10577562"/>
            <a:chOff x="6952171" y="556136"/>
            <a:chExt cx="1863608" cy="3921828"/>
          </a:xfrm>
        </p:grpSpPr>
        <p:sp>
          <p:nvSpPr>
            <p:cNvPr id="699" name="Shape 699"/>
            <p:cNvSpPr/>
            <p:nvPr/>
          </p:nvSpPr>
          <p:spPr>
            <a:xfrm>
              <a:off x="6952171" y="556136"/>
              <a:ext cx="1863608" cy="3921828"/>
            </a:xfrm>
            <a:custGeom>
              <a:avLst/>
              <a:gdLst/>
              <a:ahLst/>
              <a:cxnLst/>
              <a:rect l="0" t="0" r="0" b="0"/>
              <a:pathLst>
                <a:path w="25999" h="54713" extrusionOk="0">
                  <a:moveTo>
                    <a:pt x="12966" y="2173"/>
                  </a:moveTo>
                  <a:lnTo>
                    <a:pt x="13169" y="2240"/>
                  </a:lnTo>
                  <a:lnTo>
                    <a:pt x="13373" y="2308"/>
                  </a:lnTo>
                  <a:lnTo>
                    <a:pt x="13441" y="2512"/>
                  </a:lnTo>
                  <a:lnTo>
                    <a:pt x="13509" y="2716"/>
                  </a:lnTo>
                  <a:lnTo>
                    <a:pt x="13441" y="2919"/>
                  </a:lnTo>
                  <a:lnTo>
                    <a:pt x="13373" y="3123"/>
                  </a:lnTo>
                  <a:lnTo>
                    <a:pt x="13169" y="3191"/>
                  </a:lnTo>
                  <a:lnTo>
                    <a:pt x="12966" y="3259"/>
                  </a:lnTo>
                  <a:lnTo>
                    <a:pt x="12762" y="3191"/>
                  </a:lnTo>
                  <a:lnTo>
                    <a:pt x="12626" y="3123"/>
                  </a:lnTo>
                  <a:lnTo>
                    <a:pt x="12491" y="2919"/>
                  </a:lnTo>
                  <a:lnTo>
                    <a:pt x="12423" y="2716"/>
                  </a:lnTo>
                  <a:lnTo>
                    <a:pt x="12491" y="2512"/>
                  </a:lnTo>
                  <a:lnTo>
                    <a:pt x="12626" y="2308"/>
                  </a:lnTo>
                  <a:lnTo>
                    <a:pt x="12762" y="2240"/>
                  </a:lnTo>
                  <a:lnTo>
                    <a:pt x="12966" y="2173"/>
                  </a:lnTo>
                  <a:close/>
                  <a:moveTo>
                    <a:pt x="14934" y="4480"/>
                  </a:moveTo>
                  <a:lnTo>
                    <a:pt x="15002" y="4548"/>
                  </a:lnTo>
                  <a:lnTo>
                    <a:pt x="15070" y="4684"/>
                  </a:lnTo>
                  <a:lnTo>
                    <a:pt x="15138" y="4752"/>
                  </a:lnTo>
                  <a:lnTo>
                    <a:pt x="15070" y="4888"/>
                  </a:lnTo>
                  <a:lnTo>
                    <a:pt x="15002" y="5024"/>
                  </a:lnTo>
                  <a:lnTo>
                    <a:pt x="14934" y="5024"/>
                  </a:lnTo>
                  <a:lnTo>
                    <a:pt x="14799" y="5091"/>
                  </a:lnTo>
                  <a:lnTo>
                    <a:pt x="11065" y="5091"/>
                  </a:lnTo>
                  <a:lnTo>
                    <a:pt x="10929" y="5024"/>
                  </a:lnTo>
                  <a:lnTo>
                    <a:pt x="10861" y="5024"/>
                  </a:lnTo>
                  <a:lnTo>
                    <a:pt x="10794" y="4888"/>
                  </a:lnTo>
                  <a:lnTo>
                    <a:pt x="10726" y="4752"/>
                  </a:lnTo>
                  <a:lnTo>
                    <a:pt x="10794" y="4684"/>
                  </a:lnTo>
                  <a:lnTo>
                    <a:pt x="10861" y="4548"/>
                  </a:lnTo>
                  <a:lnTo>
                    <a:pt x="10929" y="4480"/>
                  </a:lnTo>
                  <a:close/>
                  <a:moveTo>
                    <a:pt x="23963" y="7807"/>
                  </a:moveTo>
                  <a:lnTo>
                    <a:pt x="23963" y="7875"/>
                  </a:lnTo>
                  <a:lnTo>
                    <a:pt x="23963" y="46771"/>
                  </a:lnTo>
                  <a:lnTo>
                    <a:pt x="23963" y="46838"/>
                  </a:lnTo>
                  <a:lnTo>
                    <a:pt x="1969" y="46838"/>
                  </a:lnTo>
                  <a:lnTo>
                    <a:pt x="1969" y="46771"/>
                  </a:lnTo>
                  <a:lnTo>
                    <a:pt x="1969" y="7875"/>
                  </a:lnTo>
                  <a:lnTo>
                    <a:pt x="1969" y="7807"/>
                  </a:lnTo>
                  <a:close/>
                  <a:moveTo>
                    <a:pt x="12558" y="48536"/>
                  </a:moveTo>
                  <a:lnTo>
                    <a:pt x="12151" y="48671"/>
                  </a:lnTo>
                  <a:lnTo>
                    <a:pt x="11812" y="48875"/>
                  </a:lnTo>
                  <a:lnTo>
                    <a:pt x="11472" y="49146"/>
                  </a:lnTo>
                  <a:lnTo>
                    <a:pt x="11269" y="49418"/>
                  </a:lnTo>
                  <a:lnTo>
                    <a:pt x="11065" y="49825"/>
                  </a:lnTo>
                  <a:lnTo>
                    <a:pt x="10929" y="50165"/>
                  </a:lnTo>
                  <a:lnTo>
                    <a:pt x="10861" y="50640"/>
                  </a:lnTo>
                  <a:lnTo>
                    <a:pt x="10929" y="51047"/>
                  </a:lnTo>
                  <a:lnTo>
                    <a:pt x="11065" y="51454"/>
                  </a:lnTo>
                  <a:lnTo>
                    <a:pt x="11269" y="51794"/>
                  </a:lnTo>
                  <a:lnTo>
                    <a:pt x="11472" y="52065"/>
                  </a:lnTo>
                  <a:lnTo>
                    <a:pt x="11812" y="52337"/>
                  </a:lnTo>
                  <a:lnTo>
                    <a:pt x="12151" y="52541"/>
                  </a:lnTo>
                  <a:lnTo>
                    <a:pt x="12558" y="52676"/>
                  </a:lnTo>
                  <a:lnTo>
                    <a:pt x="12966" y="52744"/>
                  </a:lnTo>
                  <a:lnTo>
                    <a:pt x="13373" y="52676"/>
                  </a:lnTo>
                  <a:lnTo>
                    <a:pt x="13780" y="52541"/>
                  </a:lnTo>
                  <a:lnTo>
                    <a:pt x="14120" y="52337"/>
                  </a:lnTo>
                  <a:lnTo>
                    <a:pt x="14459" y="52065"/>
                  </a:lnTo>
                  <a:lnTo>
                    <a:pt x="14731" y="51794"/>
                  </a:lnTo>
                  <a:lnTo>
                    <a:pt x="14934" y="51454"/>
                  </a:lnTo>
                  <a:lnTo>
                    <a:pt x="15002" y="51047"/>
                  </a:lnTo>
                  <a:lnTo>
                    <a:pt x="15070" y="50640"/>
                  </a:lnTo>
                  <a:lnTo>
                    <a:pt x="15002" y="50165"/>
                  </a:lnTo>
                  <a:lnTo>
                    <a:pt x="14934" y="49825"/>
                  </a:lnTo>
                  <a:lnTo>
                    <a:pt x="14731" y="49418"/>
                  </a:lnTo>
                  <a:lnTo>
                    <a:pt x="14459" y="49146"/>
                  </a:lnTo>
                  <a:lnTo>
                    <a:pt x="14120" y="48875"/>
                  </a:lnTo>
                  <a:lnTo>
                    <a:pt x="13780" y="48671"/>
                  </a:lnTo>
                  <a:lnTo>
                    <a:pt x="13373" y="48536"/>
                  </a:lnTo>
                  <a:close/>
                  <a:moveTo>
                    <a:pt x="12966" y="48332"/>
                  </a:moveTo>
                  <a:lnTo>
                    <a:pt x="13441" y="48400"/>
                  </a:lnTo>
                  <a:lnTo>
                    <a:pt x="13848" y="48536"/>
                  </a:lnTo>
                  <a:lnTo>
                    <a:pt x="14256" y="48739"/>
                  </a:lnTo>
                  <a:lnTo>
                    <a:pt x="14595" y="49011"/>
                  </a:lnTo>
                  <a:lnTo>
                    <a:pt x="14866" y="49350"/>
                  </a:lnTo>
                  <a:lnTo>
                    <a:pt x="15070" y="49757"/>
                  </a:lnTo>
                  <a:lnTo>
                    <a:pt x="15206" y="50165"/>
                  </a:lnTo>
                  <a:lnTo>
                    <a:pt x="15274" y="50640"/>
                  </a:lnTo>
                  <a:lnTo>
                    <a:pt x="15206" y="51047"/>
                  </a:lnTo>
                  <a:lnTo>
                    <a:pt x="15070" y="51522"/>
                  </a:lnTo>
                  <a:lnTo>
                    <a:pt x="14866" y="51862"/>
                  </a:lnTo>
                  <a:lnTo>
                    <a:pt x="14595" y="52201"/>
                  </a:lnTo>
                  <a:lnTo>
                    <a:pt x="14256" y="52473"/>
                  </a:lnTo>
                  <a:lnTo>
                    <a:pt x="13848" y="52676"/>
                  </a:lnTo>
                  <a:lnTo>
                    <a:pt x="13441" y="52812"/>
                  </a:lnTo>
                  <a:lnTo>
                    <a:pt x="12966" y="52880"/>
                  </a:lnTo>
                  <a:lnTo>
                    <a:pt x="12558" y="52812"/>
                  </a:lnTo>
                  <a:lnTo>
                    <a:pt x="12083" y="52676"/>
                  </a:lnTo>
                  <a:lnTo>
                    <a:pt x="11744" y="52473"/>
                  </a:lnTo>
                  <a:lnTo>
                    <a:pt x="11404" y="52201"/>
                  </a:lnTo>
                  <a:lnTo>
                    <a:pt x="11133" y="51862"/>
                  </a:lnTo>
                  <a:lnTo>
                    <a:pt x="10929" y="51522"/>
                  </a:lnTo>
                  <a:lnTo>
                    <a:pt x="10794" y="51047"/>
                  </a:lnTo>
                  <a:lnTo>
                    <a:pt x="10726" y="50640"/>
                  </a:lnTo>
                  <a:lnTo>
                    <a:pt x="10794" y="50165"/>
                  </a:lnTo>
                  <a:lnTo>
                    <a:pt x="10929" y="49757"/>
                  </a:lnTo>
                  <a:lnTo>
                    <a:pt x="11133" y="49350"/>
                  </a:lnTo>
                  <a:lnTo>
                    <a:pt x="11404" y="49011"/>
                  </a:lnTo>
                  <a:lnTo>
                    <a:pt x="11744" y="48739"/>
                  </a:lnTo>
                  <a:lnTo>
                    <a:pt x="12083" y="48536"/>
                  </a:lnTo>
                  <a:lnTo>
                    <a:pt x="12558" y="48400"/>
                  </a:lnTo>
                  <a:lnTo>
                    <a:pt x="12966" y="48332"/>
                  </a:lnTo>
                  <a:close/>
                  <a:moveTo>
                    <a:pt x="3938" y="679"/>
                  </a:moveTo>
                  <a:lnTo>
                    <a:pt x="3259" y="747"/>
                  </a:lnTo>
                  <a:lnTo>
                    <a:pt x="2648" y="951"/>
                  </a:lnTo>
                  <a:lnTo>
                    <a:pt x="2105" y="1222"/>
                  </a:lnTo>
                  <a:lnTo>
                    <a:pt x="1630" y="1629"/>
                  </a:lnTo>
                  <a:lnTo>
                    <a:pt x="1290" y="2105"/>
                  </a:lnTo>
                  <a:lnTo>
                    <a:pt x="951" y="2648"/>
                  </a:lnTo>
                  <a:lnTo>
                    <a:pt x="747" y="3259"/>
                  </a:lnTo>
                  <a:lnTo>
                    <a:pt x="747" y="3870"/>
                  </a:lnTo>
                  <a:lnTo>
                    <a:pt x="747" y="50776"/>
                  </a:lnTo>
                  <a:lnTo>
                    <a:pt x="747" y="51387"/>
                  </a:lnTo>
                  <a:lnTo>
                    <a:pt x="951" y="51997"/>
                  </a:lnTo>
                  <a:lnTo>
                    <a:pt x="1290" y="52541"/>
                  </a:lnTo>
                  <a:lnTo>
                    <a:pt x="1630" y="53016"/>
                  </a:lnTo>
                  <a:lnTo>
                    <a:pt x="2105" y="53423"/>
                  </a:lnTo>
                  <a:lnTo>
                    <a:pt x="2648" y="53695"/>
                  </a:lnTo>
                  <a:lnTo>
                    <a:pt x="3259" y="53898"/>
                  </a:lnTo>
                  <a:lnTo>
                    <a:pt x="3938" y="53966"/>
                  </a:lnTo>
                  <a:lnTo>
                    <a:pt x="22062" y="53966"/>
                  </a:lnTo>
                  <a:lnTo>
                    <a:pt x="22741" y="53898"/>
                  </a:lnTo>
                  <a:lnTo>
                    <a:pt x="23352" y="53695"/>
                  </a:lnTo>
                  <a:lnTo>
                    <a:pt x="23895" y="53423"/>
                  </a:lnTo>
                  <a:lnTo>
                    <a:pt x="24370" y="53016"/>
                  </a:lnTo>
                  <a:lnTo>
                    <a:pt x="24709" y="52541"/>
                  </a:lnTo>
                  <a:lnTo>
                    <a:pt x="25049" y="51997"/>
                  </a:lnTo>
                  <a:lnTo>
                    <a:pt x="25252" y="51387"/>
                  </a:lnTo>
                  <a:lnTo>
                    <a:pt x="25320" y="50776"/>
                  </a:lnTo>
                  <a:lnTo>
                    <a:pt x="25320" y="3870"/>
                  </a:lnTo>
                  <a:lnTo>
                    <a:pt x="25252" y="3259"/>
                  </a:lnTo>
                  <a:lnTo>
                    <a:pt x="25049" y="2648"/>
                  </a:lnTo>
                  <a:lnTo>
                    <a:pt x="24709" y="2105"/>
                  </a:lnTo>
                  <a:lnTo>
                    <a:pt x="24370" y="1629"/>
                  </a:lnTo>
                  <a:lnTo>
                    <a:pt x="23895" y="1222"/>
                  </a:lnTo>
                  <a:lnTo>
                    <a:pt x="23352" y="951"/>
                  </a:lnTo>
                  <a:lnTo>
                    <a:pt x="22741" y="747"/>
                  </a:lnTo>
                  <a:lnTo>
                    <a:pt x="22062" y="679"/>
                  </a:lnTo>
                  <a:close/>
                  <a:moveTo>
                    <a:pt x="22062" y="543"/>
                  </a:moveTo>
                  <a:lnTo>
                    <a:pt x="22741" y="611"/>
                  </a:lnTo>
                  <a:lnTo>
                    <a:pt x="23419" y="815"/>
                  </a:lnTo>
                  <a:lnTo>
                    <a:pt x="23963" y="1086"/>
                  </a:lnTo>
                  <a:lnTo>
                    <a:pt x="24438" y="1494"/>
                  </a:lnTo>
                  <a:lnTo>
                    <a:pt x="24845" y="2037"/>
                  </a:lnTo>
                  <a:lnTo>
                    <a:pt x="25184" y="2580"/>
                  </a:lnTo>
                  <a:lnTo>
                    <a:pt x="25388" y="3191"/>
                  </a:lnTo>
                  <a:lnTo>
                    <a:pt x="25456" y="3870"/>
                  </a:lnTo>
                  <a:lnTo>
                    <a:pt x="25456" y="50776"/>
                  </a:lnTo>
                  <a:lnTo>
                    <a:pt x="25388" y="51454"/>
                  </a:lnTo>
                  <a:lnTo>
                    <a:pt x="25184" y="52065"/>
                  </a:lnTo>
                  <a:lnTo>
                    <a:pt x="24845" y="52676"/>
                  </a:lnTo>
                  <a:lnTo>
                    <a:pt x="24438" y="53151"/>
                  </a:lnTo>
                  <a:lnTo>
                    <a:pt x="23963" y="53559"/>
                  </a:lnTo>
                  <a:lnTo>
                    <a:pt x="23419" y="53898"/>
                  </a:lnTo>
                  <a:lnTo>
                    <a:pt x="22741" y="54102"/>
                  </a:lnTo>
                  <a:lnTo>
                    <a:pt x="22062" y="54170"/>
                  </a:lnTo>
                  <a:lnTo>
                    <a:pt x="3938" y="54170"/>
                  </a:lnTo>
                  <a:lnTo>
                    <a:pt x="3259" y="54102"/>
                  </a:lnTo>
                  <a:lnTo>
                    <a:pt x="2580" y="53898"/>
                  </a:lnTo>
                  <a:lnTo>
                    <a:pt x="2037" y="53559"/>
                  </a:lnTo>
                  <a:lnTo>
                    <a:pt x="1562" y="53151"/>
                  </a:lnTo>
                  <a:lnTo>
                    <a:pt x="1154" y="52676"/>
                  </a:lnTo>
                  <a:lnTo>
                    <a:pt x="815" y="52065"/>
                  </a:lnTo>
                  <a:lnTo>
                    <a:pt x="611" y="51454"/>
                  </a:lnTo>
                  <a:lnTo>
                    <a:pt x="543" y="50776"/>
                  </a:lnTo>
                  <a:lnTo>
                    <a:pt x="543" y="3870"/>
                  </a:lnTo>
                  <a:lnTo>
                    <a:pt x="611" y="3191"/>
                  </a:lnTo>
                  <a:lnTo>
                    <a:pt x="815" y="2580"/>
                  </a:lnTo>
                  <a:lnTo>
                    <a:pt x="1154" y="2037"/>
                  </a:lnTo>
                  <a:lnTo>
                    <a:pt x="1562" y="1494"/>
                  </a:lnTo>
                  <a:lnTo>
                    <a:pt x="2037" y="1086"/>
                  </a:lnTo>
                  <a:lnTo>
                    <a:pt x="2580" y="815"/>
                  </a:lnTo>
                  <a:lnTo>
                    <a:pt x="3259" y="611"/>
                  </a:lnTo>
                  <a:lnTo>
                    <a:pt x="3938" y="543"/>
                  </a:lnTo>
                  <a:close/>
                  <a:moveTo>
                    <a:pt x="3938" y="0"/>
                  </a:moveTo>
                  <a:lnTo>
                    <a:pt x="3123" y="68"/>
                  </a:lnTo>
                  <a:lnTo>
                    <a:pt x="2444" y="272"/>
                  </a:lnTo>
                  <a:lnTo>
                    <a:pt x="1765" y="611"/>
                  </a:lnTo>
                  <a:lnTo>
                    <a:pt x="1154" y="1154"/>
                  </a:lnTo>
                  <a:lnTo>
                    <a:pt x="679" y="1697"/>
                  </a:lnTo>
                  <a:lnTo>
                    <a:pt x="272" y="2376"/>
                  </a:lnTo>
                  <a:lnTo>
                    <a:pt x="68" y="3123"/>
                  </a:lnTo>
                  <a:lnTo>
                    <a:pt x="0" y="3870"/>
                  </a:lnTo>
                  <a:lnTo>
                    <a:pt x="0" y="50776"/>
                  </a:lnTo>
                  <a:lnTo>
                    <a:pt x="68" y="51522"/>
                  </a:lnTo>
                  <a:lnTo>
                    <a:pt x="272" y="52269"/>
                  </a:lnTo>
                  <a:lnTo>
                    <a:pt x="679" y="52948"/>
                  </a:lnTo>
                  <a:lnTo>
                    <a:pt x="1154" y="53559"/>
                  </a:lnTo>
                  <a:lnTo>
                    <a:pt x="1765" y="54034"/>
                  </a:lnTo>
                  <a:lnTo>
                    <a:pt x="2444" y="54373"/>
                  </a:lnTo>
                  <a:lnTo>
                    <a:pt x="3123" y="54645"/>
                  </a:lnTo>
                  <a:lnTo>
                    <a:pt x="3938" y="54713"/>
                  </a:lnTo>
                  <a:lnTo>
                    <a:pt x="22062" y="54713"/>
                  </a:lnTo>
                  <a:lnTo>
                    <a:pt x="22876" y="54645"/>
                  </a:lnTo>
                  <a:lnTo>
                    <a:pt x="23555" y="54373"/>
                  </a:lnTo>
                  <a:lnTo>
                    <a:pt x="24234" y="54034"/>
                  </a:lnTo>
                  <a:lnTo>
                    <a:pt x="24845" y="53559"/>
                  </a:lnTo>
                  <a:lnTo>
                    <a:pt x="25320" y="52948"/>
                  </a:lnTo>
                  <a:lnTo>
                    <a:pt x="25727" y="52269"/>
                  </a:lnTo>
                  <a:lnTo>
                    <a:pt x="25931" y="51522"/>
                  </a:lnTo>
                  <a:lnTo>
                    <a:pt x="25999" y="50776"/>
                  </a:lnTo>
                  <a:lnTo>
                    <a:pt x="25999" y="3870"/>
                  </a:lnTo>
                  <a:lnTo>
                    <a:pt x="25931" y="3123"/>
                  </a:lnTo>
                  <a:lnTo>
                    <a:pt x="25727" y="2376"/>
                  </a:lnTo>
                  <a:lnTo>
                    <a:pt x="25320" y="1697"/>
                  </a:lnTo>
                  <a:lnTo>
                    <a:pt x="24845" y="1154"/>
                  </a:lnTo>
                  <a:lnTo>
                    <a:pt x="24234" y="611"/>
                  </a:lnTo>
                  <a:lnTo>
                    <a:pt x="23555" y="272"/>
                  </a:lnTo>
                  <a:lnTo>
                    <a:pt x="22876" y="68"/>
                  </a:lnTo>
                  <a:lnTo>
                    <a:pt x="22062" y="0"/>
                  </a:lnTo>
                  <a:close/>
                </a:path>
              </a:pathLst>
            </a:custGeom>
            <a:solidFill>
              <a:srgbClr val="000000">
                <a:alpha val="54619"/>
              </a:srgbClr>
            </a:solid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700" name="Shape 700"/>
            <p:cNvSpPr/>
            <p:nvPr/>
          </p:nvSpPr>
          <p:spPr>
            <a:xfrm>
              <a:off x="7089125" y="1121950"/>
              <a:ext cx="1589700" cy="28119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1000">
                <a:solidFill>
                  <a:srgbClr val="FFFFFF"/>
                </a:solidFill>
                <a:latin typeface="Varela"/>
                <a:ea typeface="Varela"/>
                <a:cs typeface="Varela"/>
                <a:sym typeface="Varela"/>
              </a:endParaRPr>
            </a:p>
          </p:txBody>
        </p:sp>
      </p:grpSp>
      <p:sp>
        <p:nvSpPr>
          <p:cNvPr id="701" name="Shape 701"/>
          <p:cNvSpPr txBox="1"/>
          <p:nvPr/>
        </p:nvSpPr>
        <p:spPr>
          <a:xfrm>
            <a:off x="457200" y="3764731"/>
            <a:ext cx="10389000" cy="7825800"/>
          </a:xfrm>
          <a:prstGeom prst="rect">
            <a:avLst/>
          </a:prstGeom>
          <a:noFill/>
          <a:ln>
            <a:noFill/>
          </a:ln>
        </p:spPr>
        <p:txBody>
          <a:bodyPr spcFirstLastPara="1" wrap="square" lIns="91425" tIns="91425" rIns="91425" bIns="91425" anchor="t" anchorCtr="0">
            <a:noAutofit/>
          </a:bodyPr>
          <a:lstStyle/>
          <a:p>
            <a:pPr marL="0" lvl="0" indent="0" rtl="0">
              <a:lnSpc>
                <a:spcPct val="115000"/>
              </a:lnSpc>
              <a:spcBef>
                <a:spcPts val="0"/>
              </a:spcBef>
              <a:spcAft>
                <a:spcPts val="1000"/>
              </a:spcAft>
              <a:buNone/>
            </a:pPr>
            <a:r>
              <a:rPr lang="en-US" sz="4800" b="1">
                <a:solidFill>
                  <a:srgbClr val="2C2C2C"/>
                </a:solidFill>
                <a:latin typeface="Oswald"/>
                <a:ea typeface="Oswald"/>
                <a:cs typeface="Oswald"/>
                <a:sym typeface="Oswald"/>
              </a:rPr>
              <a:t>MOBILE COMMERCE: </a:t>
            </a:r>
            <a:br>
              <a:rPr lang="en-US" sz="4800" b="1">
                <a:solidFill>
                  <a:srgbClr val="2C2C2C"/>
                </a:solidFill>
                <a:latin typeface="Oswald"/>
                <a:ea typeface="Oswald"/>
                <a:cs typeface="Oswald"/>
                <a:sym typeface="Oswald"/>
              </a:rPr>
            </a:br>
            <a:r>
              <a:rPr lang="en-US" sz="4800" b="1">
                <a:solidFill>
                  <a:srgbClr val="2C2C2C"/>
                </a:solidFill>
                <a:latin typeface="Oswald"/>
                <a:ea typeface="Oswald"/>
                <a:cs typeface="Oswald"/>
                <a:sym typeface="Oswald"/>
              </a:rPr>
              <a:t>Build our own marketplace, allowing customer to buy items from their phone.</a:t>
            </a:r>
            <a:br>
              <a:rPr lang="en-US" sz="4800" b="1">
                <a:solidFill>
                  <a:srgbClr val="2C2C2C"/>
                </a:solidFill>
                <a:latin typeface="Oswald"/>
                <a:ea typeface="Oswald"/>
                <a:cs typeface="Oswald"/>
                <a:sym typeface="Oswald"/>
              </a:rPr>
            </a:br>
            <a:r>
              <a:rPr lang="en-US" sz="4800" b="1">
                <a:solidFill>
                  <a:srgbClr val="2C2C2C"/>
                </a:solidFill>
                <a:latin typeface="Oswald"/>
                <a:ea typeface="Oswald"/>
                <a:cs typeface="Oswald"/>
                <a:sym typeface="Oswald"/>
              </a:rPr>
              <a:t/>
            </a:r>
            <a:br>
              <a:rPr lang="en-US" sz="4800" b="1">
                <a:solidFill>
                  <a:srgbClr val="2C2C2C"/>
                </a:solidFill>
                <a:latin typeface="Oswald"/>
                <a:ea typeface="Oswald"/>
                <a:cs typeface="Oswald"/>
                <a:sym typeface="Oswald"/>
              </a:rPr>
            </a:br>
            <a:r>
              <a:rPr lang="en-US" sz="4800" b="1">
                <a:solidFill>
                  <a:srgbClr val="2C2C2C"/>
                </a:solidFill>
                <a:latin typeface="Oswald"/>
                <a:ea typeface="Oswald"/>
                <a:cs typeface="Oswald"/>
                <a:sym typeface="Oswald"/>
              </a:rPr>
              <a:t>MOBILE FOOD ORDERING: </a:t>
            </a:r>
            <a:br>
              <a:rPr lang="en-US" sz="4800" b="1">
                <a:solidFill>
                  <a:srgbClr val="2C2C2C"/>
                </a:solidFill>
                <a:latin typeface="Oswald"/>
                <a:ea typeface="Oswald"/>
                <a:cs typeface="Oswald"/>
                <a:sym typeface="Oswald"/>
              </a:rPr>
            </a:br>
            <a:r>
              <a:rPr lang="en-US" sz="4800" b="1">
                <a:solidFill>
                  <a:srgbClr val="2C2C2C"/>
                </a:solidFill>
                <a:latin typeface="Oswald"/>
                <a:ea typeface="Oswald"/>
                <a:cs typeface="Oswald"/>
                <a:sym typeface="Oswald"/>
              </a:rPr>
              <a:t>Allow our customers to skip the line and order takeout or delivery, without tying up the phone lines.</a:t>
            </a:r>
            <a:br>
              <a:rPr lang="en-US" sz="4800" b="1">
                <a:solidFill>
                  <a:srgbClr val="2C2C2C"/>
                </a:solidFill>
                <a:latin typeface="Oswald"/>
                <a:ea typeface="Oswald"/>
                <a:cs typeface="Oswald"/>
                <a:sym typeface="Oswald"/>
              </a:rPr>
            </a:br>
            <a:endParaRPr sz="4800">
              <a:solidFill>
                <a:srgbClr val="2C2C2C"/>
              </a:solidFill>
              <a:latin typeface="Oswald"/>
              <a:ea typeface="Oswald"/>
              <a:cs typeface="Oswald"/>
              <a:sym typeface="Oswald"/>
            </a:endParaRPr>
          </a:p>
        </p:txBody>
      </p:sp>
      <p:sp>
        <p:nvSpPr>
          <p:cNvPr id="702" name="Shape 702"/>
          <p:cNvSpPr txBox="1"/>
          <p:nvPr/>
        </p:nvSpPr>
        <p:spPr>
          <a:xfrm>
            <a:off x="457200" y="1344161"/>
            <a:ext cx="11974500" cy="1792800"/>
          </a:xfrm>
          <a:prstGeom prst="rect">
            <a:avLst/>
          </a:prstGeom>
          <a:noFill/>
          <a:ln>
            <a:noFill/>
          </a:ln>
        </p:spPr>
        <p:txBody>
          <a:bodyPr spcFirstLastPara="1" wrap="square" lIns="91425" tIns="91425" rIns="91425" bIns="91425" anchor="b" anchorCtr="0">
            <a:noAutofit/>
          </a:bodyPr>
          <a:lstStyle/>
          <a:p>
            <a:pPr marL="0" lvl="0" indent="0" rtl="0">
              <a:spcBef>
                <a:spcPts val="0"/>
              </a:spcBef>
              <a:spcAft>
                <a:spcPts val="0"/>
              </a:spcAft>
              <a:buNone/>
            </a:pPr>
            <a:r>
              <a:rPr lang="en-US" sz="7200" b="1">
                <a:solidFill>
                  <a:schemeClr val="accent1"/>
                </a:solidFill>
                <a:latin typeface="Oswald"/>
                <a:ea typeface="Oswald"/>
                <a:cs typeface="Oswald"/>
                <a:sym typeface="Oswald"/>
              </a:rPr>
              <a:t>GIVE CUSTOMERS </a:t>
            </a:r>
            <a:br>
              <a:rPr lang="en-US" sz="7200" b="1">
                <a:solidFill>
                  <a:schemeClr val="accent1"/>
                </a:solidFill>
                <a:latin typeface="Oswald"/>
                <a:ea typeface="Oswald"/>
                <a:cs typeface="Oswald"/>
                <a:sym typeface="Oswald"/>
              </a:rPr>
            </a:br>
            <a:r>
              <a:rPr lang="en-US" sz="7200" b="1">
                <a:solidFill>
                  <a:schemeClr val="accent1"/>
                </a:solidFill>
                <a:latin typeface="Oswald"/>
                <a:ea typeface="Oswald"/>
                <a:cs typeface="Oswald"/>
                <a:sym typeface="Oswald"/>
              </a:rPr>
              <a:t>ORDERING POWER</a:t>
            </a:r>
            <a:endParaRPr sz="7200" b="1">
              <a:solidFill>
                <a:schemeClr val="accent1"/>
              </a:solidFill>
              <a:latin typeface="Oswald"/>
              <a:ea typeface="Oswald"/>
              <a:cs typeface="Oswald"/>
              <a:sym typeface="Oswald"/>
            </a:endParaRPr>
          </a:p>
        </p:txBody>
      </p:sp>
      <p:pic>
        <p:nvPicPr>
          <p:cNvPr id="703" name="Shape 703" descr="Screenshot_20170809-093652.png"/>
          <p:cNvPicPr preferRelativeResize="0"/>
          <p:nvPr/>
        </p:nvPicPr>
        <p:blipFill rotWithShape="1">
          <a:blip r:embed="rId3">
            <a:alphaModFix/>
          </a:blip>
          <a:srcRect l="29" r="19"/>
          <a:stretch/>
        </p:blipFill>
        <p:spPr>
          <a:xfrm>
            <a:off x="12254958" y="1558196"/>
            <a:ext cx="5026431" cy="8940379"/>
          </a:xfrm>
          <a:prstGeom prst="rect">
            <a:avLst/>
          </a:prstGeom>
          <a:noFill/>
          <a:ln>
            <a:noFill/>
          </a:ln>
        </p:spPr>
      </p:pic>
      <p:pic>
        <p:nvPicPr>
          <p:cNvPr id="704" name="Shape 704" descr="Screenshot_20170809-093222.png"/>
          <p:cNvPicPr preferRelativeResize="0"/>
          <p:nvPr/>
        </p:nvPicPr>
        <p:blipFill rotWithShape="1">
          <a:blip r:embed="rId4">
            <a:alphaModFix/>
          </a:blip>
          <a:srcRect l="7969" b="7918"/>
          <a:stretch/>
        </p:blipFill>
        <p:spPr>
          <a:xfrm>
            <a:off x="18486105" y="2409185"/>
            <a:ext cx="4280966" cy="7614523"/>
          </a:xfrm>
          <a:prstGeom prst="rect">
            <a:avLst/>
          </a:prstGeom>
          <a:noFill/>
          <a:ln>
            <a:noFill/>
          </a:ln>
        </p:spPr>
      </p:pic>
    </p:spTree>
  </p:cSld>
  <p:clrMapOvr>
    <a:masterClrMapping/>
  </p:clrMapOvr>
</p:sld>
</file>

<file path=ppt/theme/theme1.xml><?xml version="1.0" encoding="utf-8"?>
<a:theme xmlns:a="http://schemas.openxmlformats.org/drawingml/2006/main" name="Default Theme">
  <a:themeElements>
    <a:clrScheme name="Custom 5">
      <a:dk1>
        <a:srgbClr val="1B243B"/>
      </a:dk1>
      <a:lt1>
        <a:srgbClr val="FFFFFF"/>
      </a:lt1>
      <a:dk2>
        <a:srgbClr val="1B243B"/>
      </a:dk2>
      <a:lt2>
        <a:srgbClr val="FFFFFF"/>
      </a:lt2>
      <a:accent1>
        <a:srgbClr val="165AB6"/>
      </a:accent1>
      <a:accent2>
        <a:srgbClr val="1B8BCD"/>
      </a:accent2>
      <a:accent3>
        <a:srgbClr val="27C7CF"/>
      </a:accent3>
      <a:accent4>
        <a:srgbClr val="27C78A"/>
      </a:accent4>
      <a:accent5>
        <a:srgbClr val="70C456"/>
      </a:accent5>
      <a:accent6>
        <a:srgbClr val="CAC9D0"/>
      </a:accent6>
      <a:hlink>
        <a:srgbClr val="216BA9"/>
      </a:hlink>
      <a:folHlink>
        <a:srgbClr val="1FB18A"/>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Default Theme">
  <a:themeElements>
    <a:clrScheme name="Custom 5">
      <a:dk1>
        <a:srgbClr val="1B243B"/>
      </a:dk1>
      <a:lt1>
        <a:srgbClr val="FFFFFF"/>
      </a:lt1>
      <a:dk2>
        <a:srgbClr val="1B243B"/>
      </a:dk2>
      <a:lt2>
        <a:srgbClr val="FFFFFF"/>
      </a:lt2>
      <a:accent1>
        <a:srgbClr val="165AB6"/>
      </a:accent1>
      <a:accent2>
        <a:srgbClr val="1B8BCD"/>
      </a:accent2>
      <a:accent3>
        <a:srgbClr val="27C7CF"/>
      </a:accent3>
      <a:accent4>
        <a:srgbClr val="27C78A"/>
      </a:accent4>
      <a:accent5>
        <a:srgbClr val="70C456"/>
      </a:accent5>
      <a:accent6>
        <a:srgbClr val="CAC9D0"/>
      </a:accent6>
      <a:hlink>
        <a:srgbClr val="216BA9"/>
      </a:hlink>
      <a:folHlink>
        <a:srgbClr val="1FB18A"/>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TotalTime>
  <Words>1422</Words>
  <PresentationFormat>Custom</PresentationFormat>
  <Paragraphs>97</Paragraphs>
  <Slides>24</Slides>
  <Notes>24</Notes>
  <HiddenSlides>0</HiddenSlides>
  <MMClips>0</MMClips>
  <ScaleCrop>false</ScaleCrop>
  <HeadingPairs>
    <vt:vector size="6" baseType="variant">
      <vt:variant>
        <vt:lpstr>Fonts Used</vt:lpstr>
      </vt:variant>
      <vt:variant>
        <vt:i4>11</vt:i4>
      </vt:variant>
      <vt:variant>
        <vt:lpstr>Design Template</vt:lpstr>
      </vt:variant>
      <vt:variant>
        <vt:i4>3</vt:i4>
      </vt:variant>
      <vt:variant>
        <vt:lpstr>Slide Titles</vt:lpstr>
      </vt:variant>
      <vt:variant>
        <vt:i4>24</vt:i4>
      </vt:variant>
    </vt:vector>
  </HeadingPairs>
  <TitlesOfParts>
    <vt:vector size="38" baseType="lpstr">
      <vt:lpstr>Quattrocento</vt:lpstr>
      <vt:lpstr>Raleway</vt:lpstr>
      <vt:lpstr>Nunito</vt:lpstr>
      <vt:lpstr>Merriweather Light</vt:lpstr>
      <vt:lpstr>Oswald Light</vt:lpstr>
      <vt:lpstr>Open Sans SemiBold</vt:lpstr>
      <vt:lpstr>Oswald</vt:lpstr>
      <vt:lpstr>Open Sans Light</vt:lpstr>
      <vt:lpstr>Varela</vt:lpstr>
      <vt:lpstr>Open Sans</vt:lpstr>
      <vt:lpstr>Nunito Sans</vt:lpstr>
      <vt:lpstr>Default Theme</vt:lpstr>
      <vt:lpstr>Default Theme</vt:lpstr>
      <vt:lpstr>Simple Light</vt:lpstr>
      <vt:lpstr>Staff Training</vt:lpstr>
      <vt:lpstr>Slide 2</vt:lpstr>
      <vt:lpstr>Slide 3</vt:lpstr>
      <vt:lpstr>Slide 4</vt:lpstr>
      <vt:lpstr>Slide 5</vt:lpstr>
      <vt:lpstr>Slide 6</vt:lpstr>
      <vt:lpstr>Slide 7</vt:lpstr>
      <vt:lpstr>Slide 8</vt:lpstr>
      <vt:lpstr>Slide 9</vt:lpstr>
      <vt:lpstr>Slide 10</vt:lpstr>
      <vt:lpstr>Slide 11</vt:lpstr>
      <vt:lpstr>Slide 12</vt:lpstr>
      <vt:lpstr>Why you are the key to success</vt:lpstr>
      <vt:lpstr>Slide 14</vt:lpstr>
      <vt:lpstr>Slide 15</vt:lpstr>
      <vt:lpstr>Let’s give our customers an amazing experience</vt:lpstr>
      <vt:lpstr>Slide 17</vt:lpstr>
      <vt:lpstr>Slide 18</vt:lpstr>
      <vt:lpstr>Slide 19</vt:lpstr>
      <vt:lpstr>Slide 20</vt:lpstr>
      <vt:lpstr>Set Goals For Your App!</vt:lpstr>
      <vt:lpstr>Slide 22</vt:lpstr>
      <vt:lpstr>Slide 23</vt:lpstr>
      <vt:lpstr>Slide 24</vt:lpstr>
    </vt:vector>
  </TitlesOfParts>
  <LinksUpToDate>false</LinksUpToDate>
  <SharedDoc>false</SharedDoc>
  <HyperlinksChanged>false</HyperlinksChanged>
  <AppVersion>12.0257</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Staff Training</dc:title>
  <cp:lastModifiedBy>Keith Gaytan</cp:lastModifiedBy>
  <cp:revision>2</cp:revision>
  <dcterms:created xsi:type="dcterms:W3CDTF">2018-04-04T02:02:28Z</dcterms:created>
  <dcterms:modified xsi:type="dcterms:W3CDTF">2018-04-04T02:05:37Z</dcterms:modified>
</cp:coreProperties>
</file>